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9" r:id="rId5"/>
    <p:sldMasterId id="2147483682" r:id="rId6"/>
  </p:sldMasterIdLst>
  <p:notesMasterIdLst>
    <p:notesMasterId r:id="rId69"/>
  </p:notesMasterIdLst>
  <p:sldIdLst>
    <p:sldId id="2147478888" r:id="rId7"/>
    <p:sldId id="267" r:id="rId8"/>
    <p:sldId id="2147483415" r:id="rId9"/>
    <p:sldId id="2147482772" r:id="rId10"/>
    <p:sldId id="2147482771" r:id="rId11"/>
    <p:sldId id="2147482773" r:id="rId12"/>
    <p:sldId id="2147483420" r:id="rId13"/>
    <p:sldId id="269" r:id="rId14"/>
    <p:sldId id="2147483425" r:id="rId15"/>
    <p:sldId id="297" r:id="rId16"/>
    <p:sldId id="2147483418" r:id="rId17"/>
    <p:sldId id="2147483417" r:id="rId18"/>
    <p:sldId id="2147483431" r:id="rId19"/>
    <p:sldId id="2147482774" r:id="rId20"/>
    <p:sldId id="2147482776" r:id="rId21"/>
    <p:sldId id="2147483430" r:id="rId22"/>
    <p:sldId id="2147482779" r:id="rId23"/>
    <p:sldId id="2147482780" r:id="rId24"/>
    <p:sldId id="2147482781" r:id="rId25"/>
    <p:sldId id="2147482782" r:id="rId26"/>
    <p:sldId id="2147483427" r:id="rId27"/>
    <p:sldId id="2147482783" r:id="rId28"/>
    <p:sldId id="2147483429" r:id="rId29"/>
    <p:sldId id="2147483422" r:id="rId30"/>
    <p:sldId id="2147483421" r:id="rId31"/>
    <p:sldId id="2147482784" r:id="rId32"/>
    <p:sldId id="2147482787" r:id="rId33"/>
    <p:sldId id="2147482785" r:id="rId34"/>
    <p:sldId id="2147482788" r:id="rId35"/>
    <p:sldId id="2147482789" r:id="rId36"/>
    <p:sldId id="2147483423" r:id="rId37"/>
    <p:sldId id="2147483424" r:id="rId38"/>
    <p:sldId id="2147482775" r:id="rId39"/>
    <p:sldId id="2147483432" r:id="rId40"/>
    <p:sldId id="2147482778" r:id="rId41"/>
    <p:sldId id="2147482777" r:id="rId42"/>
    <p:sldId id="2147482791" r:id="rId43"/>
    <p:sldId id="2147482790" r:id="rId44"/>
    <p:sldId id="2147482792" r:id="rId45"/>
    <p:sldId id="2147482793" r:id="rId46"/>
    <p:sldId id="2147482794" r:id="rId47"/>
    <p:sldId id="2147482795" r:id="rId48"/>
    <p:sldId id="2147483434" r:id="rId49"/>
    <p:sldId id="2147482796" r:id="rId50"/>
    <p:sldId id="2147482797" r:id="rId51"/>
    <p:sldId id="2147482801" r:id="rId52"/>
    <p:sldId id="2147482800" r:id="rId53"/>
    <p:sldId id="2147483435" r:id="rId54"/>
    <p:sldId id="2147483437" r:id="rId55"/>
    <p:sldId id="2147483438" r:id="rId56"/>
    <p:sldId id="2147483436" r:id="rId57"/>
    <p:sldId id="2147483447" r:id="rId58"/>
    <p:sldId id="2147483440" r:id="rId59"/>
    <p:sldId id="2147483443" r:id="rId60"/>
    <p:sldId id="2147483446" r:id="rId61"/>
    <p:sldId id="2147483445" r:id="rId62"/>
    <p:sldId id="2147483444" r:id="rId63"/>
    <p:sldId id="2147483442" r:id="rId64"/>
    <p:sldId id="2147483439" r:id="rId65"/>
    <p:sldId id="2147483433" r:id="rId66"/>
    <p:sldId id="2147482798" r:id="rId67"/>
    <p:sldId id="214748279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2AA2B6-51F1-47AA-BD01-739152FBBAF8}">
          <p14:sldIdLst>
            <p14:sldId id="2147478888"/>
          </p14:sldIdLst>
        </p14:section>
        <p14:section name="Common" id="{AFE41562-A2C2-4094-BBEF-33AE8F8A32D1}">
          <p14:sldIdLst>
            <p14:sldId id="267"/>
            <p14:sldId id="2147483415"/>
            <p14:sldId id="2147482772"/>
            <p14:sldId id="2147482771"/>
            <p14:sldId id="2147482773"/>
            <p14:sldId id="2147483420"/>
            <p14:sldId id="269"/>
            <p14:sldId id="2147483425"/>
            <p14:sldId id="297"/>
            <p14:sldId id="2147483418"/>
            <p14:sldId id="2147483417"/>
          </p14:sldIdLst>
        </p14:section>
        <p14:section name="C# Stream" id="{A523BFFC-BB54-4A06-B1A7-06092A4BDDBD}">
          <p14:sldIdLst>
            <p14:sldId id="2147483431"/>
            <p14:sldId id="2147482774"/>
            <p14:sldId id="2147482776"/>
            <p14:sldId id="2147483430"/>
            <p14:sldId id="2147482779"/>
            <p14:sldId id="2147482780"/>
            <p14:sldId id="2147482781"/>
            <p14:sldId id="2147482782"/>
            <p14:sldId id="2147483427"/>
            <p14:sldId id="2147482783"/>
            <p14:sldId id="2147483429"/>
            <p14:sldId id="2147483422"/>
            <p14:sldId id="2147483421"/>
            <p14:sldId id="2147482784"/>
            <p14:sldId id="2147482787"/>
            <p14:sldId id="2147482785"/>
            <p14:sldId id="2147482788"/>
            <p14:sldId id="2147482789"/>
            <p14:sldId id="2147483423"/>
            <p14:sldId id="2147483424"/>
            <p14:sldId id="2147482775"/>
          </p14:sldIdLst>
        </p14:section>
        <p14:section name="C++ Stream" id="{0603914F-442B-4B5D-AE15-3828B2F99CD4}">
          <p14:sldIdLst>
            <p14:sldId id="2147483432"/>
            <p14:sldId id="2147482778"/>
            <p14:sldId id="2147482777"/>
            <p14:sldId id="2147482791"/>
            <p14:sldId id="2147482790"/>
            <p14:sldId id="2147482792"/>
            <p14:sldId id="2147482793"/>
            <p14:sldId id="2147482794"/>
            <p14:sldId id="2147482795"/>
            <p14:sldId id="2147483434"/>
            <p14:sldId id="2147482796"/>
            <p14:sldId id="2147482797"/>
            <p14:sldId id="2147482801"/>
            <p14:sldId id="2147482800"/>
          </p14:sldIdLst>
        </p14:section>
        <p14:section name="Python Stream" id="{DDD858FC-3770-43CE-A770-D831DB78F07B}">
          <p14:sldIdLst>
            <p14:sldId id="2147483435"/>
            <p14:sldId id="2147483437"/>
            <p14:sldId id="2147483438"/>
            <p14:sldId id="2147483436"/>
            <p14:sldId id="2147483447"/>
            <p14:sldId id="2147483440"/>
            <p14:sldId id="2147483443"/>
            <p14:sldId id="2147483446"/>
            <p14:sldId id="2147483445"/>
            <p14:sldId id="2147483444"/>
            <p14:sldId id="2147483442"/>
            <p14:sldId id="2147483439"/>
          </p14:sldIdLst>
        </p14:section>
        <p14:section name="Test" id="{35661C0F-DA5C-43C2-BAC4-CB4992A2F603}">
          <p14:sldIdLst>
            <p14:sldId id="2147483433"/>
            <p14:sldId id="2147482798"/>
            <p14:sldId id="214748279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EEF79E-9D99-9A08-939E-F78FF5C49AFC}" name="Mahal, Amrik" initials="AM" userId="S::amrik.mahal@accenture.com::f711ed06-dcdb-48af-a2df-9b69b71c9c1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BEE39-8AC3-4CE3-8354-3E8B19A0420B}" v="9" dt="2024-04-03T12:31:28.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528" y="52"/>
      </p:cViewPr>
      <p:guideLst/>
    </p:cSldViewPr>
  </p:slideViewPr>
  <p:notesTextViewPr>
    <p:cViewPr>
      <p:scale>
        <a:sx n="1" d="1"/>
        <a:sy n="1" d="1"/>
      </p:scale>
      <p:origin x="0" y="-4"/>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microsoft.com/office/2018/10/relationships/authors" Target="authors.xml"/><Relationship Id="rId7" Type="http://schemas.openxmlformats.org/officeDocument/2006/relationships/slide" Target="slides/slide1.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s, Gourab" userId="S::g.b.das@accenture.com::64697bdb-b096-4314-9abc-b61d23811522" providerId="AD" clId="Web-{CFC0F871-DD1E-D6C8-47A7-8365888C45EE}"/>
    <pc:docChg chg="modSld">
      <pc:chgData name="Das, Gourab" userId="S::g.b.das@accenture.com::64697bdb-b096-4314-9abc-b61d23811522" providerId="AD" clId="Web-{CFC0F871-DD1E-D6C8-47A7-8365888C45EE}" dt="2024-03-28T08:19:22.705" v="132" actId="20577"/>
      <pc:docMkLst>
        <pc:docMk/>
      </pc:docMkLst>
      <pc:sldChg chg="modSp">
        <pc:chgData name="Das, Gourab" userId="S::g.b.das@accenture.com::64697bdb-b096-4314-9abc-b61d23811522" providerId="AD" clId="Web-{CFC0F871-DD1E-D6C8-47A7-8365888C45EE}" dt="2024-03-28T07:38:53.622" v="100" actId="20577"/>
        <pc:sldMkLst>
          <pc:docMk/>
          <pc:sldMk cId="2532485526" sldId="2147483434"/>
        </pc:sldMkLst>
        <pc:spChg chg="mod">
          <ac:chgData name="Das, Gourab" userId="S::g.b.das@accenture.com::64697bdb-b096-4314-9abc-b61d23811522" providerId="AD" clId="Web-{CFC0F871-DD1E-D6C8-47A7-8365888C45EE}" dt="2024-03-28T07:38:53.622" v="100" actId="20577"/>
          <ac:spMkLst>
            <pc:docMk/>
            <pc:sldMk cId="2532485526" sldId="2147483434"/>
            <ac:spMk id="39" creationId="{4819B988-083C-D604-52DE-D3ADC7A94E0C}"/>
          </ac:spMkLst>
        </pc:spChg>
      </pc:sldChg>
      <pc:sldChg chg="modSp modCm">
        <pc:chgData name="Das, Gourab" userId="S::g.b.das@accenture.com::64697bdb-b096-4314-9abc-b61d23811522" providerId="AD" clId="Web-{CFC0F871-DD1E-D6C8-47A7-8365888C45EE}" dt="2024-03-28T06:25:45.303" v="82" actId="20577"/>
        <pc:sldMkLst>
          <pc:docMk/>
          <pc:sldMk cId="961582587" sldId="2147483435"/>
        </pc:sldMkLst>
        <pc:spChg chg="mod">
          <ac:chgData name="Das, Gourab" userId="S::g.b.das@accenture.com::64697bdb-b096-4314-9abc-b61d23811522" providerId="AD" clId="Web-{CFC0F871-DD1E-D6C8-47A7-8365888C45EE}" dt="2024-03-28T06:25:45.303" v="82" actId="20577"/>
          <ac:spMkLst>
            <pc:docMk/>
            <pc:sldMk cId="961582587" sldId="2147483435"/>
            <ac:spMk id="39" creationId="{4819B988-083C-D604-52DE-D3ADC7A94E0C}"/>
          </ac:spMkLst>
        </pc:spChg>
        <pc:spChg chg="mod">
          <ac:chgData name="Das, Gourab" userId="S::g.b.das@accenture.com::64697bdb-b096-4314-9abc-b61d23811522" providerId="AD" clId="Web-{CFC0F871-DD1E-D6C8-47A7-8365888C45EE}" dt="2024-03-28T06:23:51.644" v="60" actId="20577"/>
          <ac:spMkLst>
            <pc:docMk/>
            <pc:sldMk cId="961582587" sldId="2147483435"/>
            <ac:spMk id="52" creationId="{A9293E25-E69D-EC3A-9250-89C639DED984}"/>
          </ac:spMkLst>
        </pc:spChg>
        <pc:spChg chg="mod">
          <ac:chgData name="Das, Gourab" userId="S::g.b.das@accenture.com::64697bdb-b096-4314-9abc-b61d23811522" providerId="AD" clId="Web-{CFC0F871-DD1E-D6C8-47A7-8365888C45EE}" dt="2024-03-28T06:23:21.830" v="48" actId="20577"/>
          <ac:spMkLst>
            <pc:docMk/>
            <pc:sldMk cId="961582587" sldId="2147483435"/>
            <ac:spMk id="75" creationId="{D7B538AE-CAA8-1C25-B2A8-6899F740B9F2}"/>
          </ac:spMkLst>
        </pc:spChg>
        <pc:extLst>
          <p:ext xmlns:p="http://schemas.openxmlformats.org/presentationml/2006/main" uri="{D6D511B9-2390-475A-947B-AFAB55BFBCF1}">
            <pc226:cmChg xmlns:pc226="http://schemas.microsoft.com/office/powerpoint/2022/06/main/command" chg="mod">
              <pc226:chgData name="Das, Gourab" userId="S::g.b.das@accenture.com::64697bdb-b096-4314-9abc-b61d23811522" providerId="AD" clId="Web-{CFC0F871-DD1E-D6C8-47A7-8365888C45EE}" dt="2024-03-28T06:23:38.331" v="51" actId="20577"/>
              <pc2:cmMkLst xmlns:pc2="http://schemas.microsoft.com/office/powerpoint/2019/9/main/command">
                <pc:docMk/>
                <pc:sldMk cId="961582587" sldId="2147483435"/>
                <pc2:cmMk id="{F3CEEC05-73B0-4809-97D0-9AFCEC6B7FE2}"/>
              </pc2:cmMkLst>
            </pc226:cmChg>
          </p:ext>
        </pc:extLst>
      </pc:sldChg>
      <pc:sldChg chg="modSp">
        <pc:chgData name="Das, Gourab" userId="S::g.b.das@accenture.com::64697bdb-b096-4314-9abc-b61d23811522" providerId="AD" clId="Web-{CFC0F871-DD1E-D6C8-47A7-8365888C45EE}" dt="2024-03-28T08:19:22.705" v="132" actId="20577"/>
        <pc:sldMkLst>
          <pc:docMk/>
          <pc:sldMk cId="574745203" sldId="2147483437"/>
        </pc:sldMkLst>
        <pc:spChg chg="mod">
          <ac:chgData name="Das, Gourab" userId="S::g.b.das@accenture.com::64697bdb-b096-4314-9abc-b61d23811522" providerId="AD" clId="Web-{CFC0F871-DD1E-D6C8-47A7-8365888C45EE}" dt="2024-03-28T08:19:22.705" v="132" actId="20577"/>
          <ac:spMkLst>
            <pc:docMk/>
            <pc:sldMk cId="574745203" sldId="2147483437"/>
            <ac:spMk id="39" creationId="{4819B988-083C-D604-52DE-D3ADC7A94E0C}"/>
          </ac:spMkLst>
        </pc:spChg>
      </pc:sldChg>
    </pc:docChg>
  </pc:docChgLst>
  <pc:docChgLst>
    <pc:chgData name="Das, Gourab" userId="S::g.b.das@accenture.com::64697bdb-b096-4314-9abc-b61d23811522" providerId="AD" clId="Web-{A95929AE-2456-752F-70B3-DEE8E3031DA3}"/>
    <pc:docChg chg="addSld delSld modSld modSection">
      <pc:chgData name="Das, Gourab" userId="S::g.b.das@accenture.com::64697bdb-b096-4314-9abc-b61d23811522" providerId="AD" clId="Web-{A95929AE-2456-752F-70B3-DEE8E3031DA3}" dt="2024-03-26T17:09:39.884" v="156" actId="20577"/>
      <pc:docMkLst>
        <pc:docMk/>
      </pc:docMkLst>
      <pc:sldChg chg="addSp delSp modSp">
        <pc:chgData name="Das, Gourab" userId="S::g.b.das@accenture.com::64697bdb-b096-4314-9abc-b61d23811522" providerId="AD" clId="Web-{A95929AE-2456-752F-70B3-DEE8E3031DA3}" dt="2024-03-26T16:51:48.856" v="84" actId="20577"/>
        <pc:sldMkLst>
          <pc:docMk/>
          <pc:sldMk cId="2532485526" sldId="2147483434"/>
        </pc:sldMkLst>
        <pc:spChg chg="add mod">
          <ac:chgData name="Das, Gourab" userId="S::g.b.das@accenture.com::64697bdb-b096-4314-9abc-b61d23811522" providerId="AD" clId="Web-{A95929AE-2456-752F-70B3-DEE8E3031DA3}" dt="2024-03-26T16:49:17.149" v="80" actId="20577"/>
          <ac:spMkLst>
            <pc:docMk/>
            <pc:sldMk cId="2532485526" sldId="2147483434"/>
            <ac:spMk id="17" creationId="{EE2D55EF-0F43-81CB-7747-C4DE183B8596}"/>
          </ac:spMkLst>
        </pc:spChg>
        <pc:spChg chg="mod">
          <ac:chgData name="Das, Gourab" userId="S::g.b.das@accenture.com::64697bdb-b096-4314-9abc-b61d23811522" providerId="AD" clId="Web-{A95929AE-2456-752F-70B3-DEE8E3031DA3}" dt="2024-03-26T16:51:48.856" v="84" actId="20577"/>
          <ac:spMkLst>
            <pc:docMk/>
            <pc:sldMk cId="2532485526" sldId="2147483434"/>
            <ac:spMk id="39" creationId="{4819B988-083C-D604-52DE-D3ADC7A94E0C}"/>
          </ac:spMkLst>
        </pc:spChg>
        <pc:spChg chg="add del">
          <ac:chgData name="Das, Gourab" userId="S::g.b.das@accenture.com::64697bdb-b096-4314-9abc-b61d23811522" providerId="AD" clId="Web-{A95929AE-2456-752F-70B3-DEE8E3031DA3}" dt="2024-03-26T16:46:33.676" v="27"/>
          <ac:spMkLst>
            <pc:docMk/>
            <pc:sldMk cId="2532485526" sldId="2147483434"/>
            <ac:spMk id="52" creationId="{A9293E25-E69D-EC3A-9250-89C639DED984}"/>
          </ac:spMkLst>
        </pc:spChg>
        <pc:spChg chg="mod">
          <ac:chgData name="Das, Gourab" userId="S::g.b.das@accenture.com::64697bdb-b096-4314-9abc-b61d23811522" providerId="AD" clId="Web-{A95929AE-2456-752F-70B3-DEE8E3031DA3}" dt="2024-03-26T16:43:55.172" v="7"/>
          <ac:spMkLst>
            <pc:docMk/>
            <pc:sldMk cId="2532485526" sldId="2147483434"/>
            <ac:spMk id="73" creationId="{54139710-8A43-3E4C-B0AA-C507E851AD49}"/>
          </ac:spMkLst>
        </pc:spChg>
        <pc:spChg chg="mod">
          <ac:chgData name="Das, Gourab" userId="S::g.b.das@accenture.com::64697bdb-b096-4314-9abc-b61d23811522" providerId="AD" clId="Web-{A95929AE-2456-752F-70B3-DEE8E3031DA3}" dt="2024-03-26T16:46:10.535" v="26" actId="20577"/>
          <ac:spMkLst>
            <pc:docMk/>
            <pc:sldMk cId="2532485526" sldId="2147483434"/>
            <ac:spMk id="75" creationId="{D7B538AE-CAA8-1C25-B2A8-6899F740B9F2}"/>
          </ac:spMkLst>
        </pc:spChg>
        <pc:graphicFrameChg chg="add del mod ord modGraphic">
          <ac:chgData name="Das, Gourab" userId="S::g.b.das@accenture.com::64697bdb-b096-4314-9abc-b61d23811522" providerId="AD" clId="Web-{A95929AE-2456-752F-70B3-DEE8E3031DA3}" dt="2024-03-26T16:45:45.144" v="16"/>
          <ac:graphicFrameMkLst>
            <pc:docMk/>
            <pc:sldMk cId="2532485526" sldId="2147483434"/>
            <ac:graphicFrameMk id="4" creationId="{BBA59BCC-10F2-48B6-27E6-7924147D8C76}"/>
          </ac:graphicFrameMkLst>
        </pc:graphicFrameChg>
      </pc:sldChg>
      <pc:sldChg chg="addSp delSp modSp add replId">
        <pc:chgData name="Das, Gourab" userId="S::g.b.das@accenture.com::64697bdb-b096-4314-9abc-b61d23811522" providerId="AD" clId="Web-{A95929AE-2456-752F-70B3-DEE8E3031DA3}" dt="2024-03-26T17:09:39.884" v="156" actId="20577"/>
        <pc:sldMkLst>
          <pc:docMk/>
          <pc:sldMk cId="961582587" sldId="2147483435"/>
        </pc:sldMkLst>
        <pc:spChg chg="add del mod">
          <ac:chgData name="Das, Gourab" userId="S::g.b.das@accenture.com::64697bdb-b096-4314-9abc-b61d23811522" providerId="AD" clId="Web-{A95929AE-2456-752F-70B3-DEE8E3031DA3}" dt="2024-03-26T16:56:09.176" v="89"/>
          <ac:spMkLst>
            <pc:docMk/>
            <pc:sldMk cId="961582587" sldId="2147483435"/>
            <ac:spMk id="10" creationId="{C5E5C098-B43A-C723-6EB9-5E2C13FD350D}"/>
          </ac:spMkLst>
        </pc:spChg>
        <pc:spChg chg="mod">
          <ac:chgData name="Das, Gourab" userId="S::g.b.das@accenture.com::64697bdb-b096-4314-9abc-b61d23811522" providerId="AD" clId="Web-{A95929AE-2456-752F-70B3-DEE8E3031DA3}" dt="2024-03-26T17:05:05.987" v="117" actId="20577"/>
          <ac:spMkLst>
            <pc:docMk/>
            <pc:sldMk cId="961582587" sldId="2147483435"/>
            <ac:spMk id="39" creationId="{4819B988-083C-D604-52DE-D3ADC7A94E0C}"/>
          </ac:spMkLst>
        </pc:spChg>
        <pc:spChg chg="mod">
          <ac:chgData name="Das, Gourab" userId="S::g.b.das@accenture.com::64697bdb-b096-4314-9abc-b61d23811522" providerId="AD" clId="Web-{A95929AE-2456-752F-70B3-DEE8E3031DA3}" dt="2024-03-26T16:59:53.557" v="113" actId="20577"/>
          <ac:spMkLst>
            <pc:docMk/>
            <pc:sldMk cId="961582587" sldId="2147483435"/>
            <ac:spMk id="52" creationId="{A9293E25-E69D-EC3A-9250-89C639DED984}"/>
          </ac:spMkLst>
        </pc:spChg>
        <pc:spChg chg="add del mod">
          <ac:chgData name="Das, Gourab" userId="S::g.b.das@accenture.com::64697bdb-b096-4314-9abc-b61d23811522" providerId="AD" clId="Web-{A95929AE-2456-752F-70B3-DEE8E3031DA3}" dt="2024-03-26T17:09:39.884" v="156" actId="20577"/>
          <ac:spMkLst>
            <pc:docMk/>
            <pc:sldMk cId="961582587" sldId="2147483435"/>
            <ac:spMk id="73" creationId="{54139710-8A43-3E4C-B0AA-C507E851AD49}"/>
          </ac:spMkLst>
        </pc:spChg>
        <pc:spChg chg="mod">
          <ac:chgData name="Das, Gourab" userId="S::g.b.das@accenture.com::64697bdb-b096-4314-9abc-b61d23811522" providerId="AD" clId="Web-{A95929AE-2456-752F-70B3-DEE8E3031DA3}" dt="2024-03-26T16:58:47.695" v="108" actId="14100"/>
          <ac:spMkLst>
            <pc:docMk/>
            <pc:sldMk cId="961582587" sldId="2147483435"/>
            <ac:spMk id="75" creationId="{D7B538AE-CAA8-1C25-B2A8-6899F740B9F2}"/>
          </ac:spMkLst>
        </pc:spChg>
        <pc:graphicFrameChg chg="add del mod ord modGraphic">
          <ac:chgData name="Das, Gourab" userId="S::g.b.das@accenture.com::64697bdb-b096-4314-9abc-b61d23811522" providerId="AD" clId="Web-{A95929AE-2456-752F-70B3-DEE8E3031DA3}" dt="2024-03-26T16:56:12.910" v="90"/>
          <ac:graphicFrameMkLst>
            <pc:docMk/>
            <pc:sldMk cId="961582587" sldId="2147483435"/>
            <ac:graphicFrameMk id="5" creationId="{36BBED70-2A34-04A2-53BA-9208EE881534}"/>
          </ac:graphicFrameMkLst>
        </pc:graphicFrameChg>
      </pc:sldChg>
      <pc:sldChg chg="add del replId">
        <pc:chgData name="Das, Gourab" userId="S::g.b.das@accenture.com::64697bdb-b096-4314-9abc-b61d23811522" providerId="AD" clId="Web-{A95929AE-2456-752F-70B3-DEE8E3031DA3}" dt="2024-03-26T17:09:13.305" v="155"/>
        <pc:sldMkLst>
          <pc:docMk/>
          <pc:sldMk cId="2932801741" sldId="2147483436"/>
        </pc:sldMkLst>
      </pc:sldChg>
      <pc:sldChg chg="modSp add replId">
        <pc:chgData name="Das, Gourab" userId="S::g.b.das@accenture.com::64697bdb-b096-4314-9abc-b61d23811522" providerId="AD" clId="Web-{A95929AE-2456-752F-70B3-DEE8E3031DA3}" dt="2024-03-26T17:07:46.741" v="154" actId="20577"/>
        <pc:sldMkLst>
          <pc:docMk/>
          <pc:sldMk cId="574745203" sldId="2147483437"/>
        </pc:sldMkLst>
        <pc:spChg chg="mod">
          <ac:chgData name="Das, Gourab" userId="S::g.b.das@accenture.com::64697bdb-b096-4314-9abc-b61d23811522" providerId="AD" clId="Web-{A95929AE-2456-752F-70B3-DEE8E3031DA3}" dt="2024-03-26T17:05:19.877" v="119" actId="20577"/>
          <ac:spMkLst>
            <pc:docMk/>
            <pc:sldMk cId="574745203" sldId="2147483437"/>
            <ac:spMk id="39" creationId="{4819B988-083C-D604-52DE-D3ADC7A94E0C}"/>
          </ac:spMkLst>
        </pc:spChg>
        <pc:spChg chg="mod">
          <ac:chgData name="Das, Gourab" userId="S::g.b.das@accenture.com::64697bdb-b096-4314-9abc-b61d23811522" providerId="AD" clId="Web-{A95929AE-2456-752F-70B3-DEE8E3031DA3}" dt="2024-03-26T17:07:46.741" v="154" actId="20577"/>
          <ac:spMkLst>
            <pc:docMk/>
            <pc:sldMk cId="574745203" sldId="2147483437"/>
            <ac:spMk id="52" creationId="{A9293E25-E69D-EC3A-9250-89C639DED984}"/>
          </ac:spMkLst>
        </pc:spChg>
        <pc:spChg chg="mod">
          <ac:chgData name="Das, Gourab" userId="S::g.b.das@accenture.com::64697bdb-b096-4314-9abc-b61d23811522" providerId="AD" clId="Web-{A95929AE-2456-752F-70B3-DEE8E3031DA3}" dt="2024-03-26T17:06:02.785" v="130" actId="20577"/>
          <ac:spMkLst>
            <pc:docMk/>
            <pc:sldMk cId="574745203" sldId="2147483437"/>
            <ac:spMk id="73" creationId="{54139710-8A43-3E4C-B0AA-C507E851AD49}"/>
          </ac:spMkLst>
        </pc:spChg>
        <pc:spChg chg="mod">
          <ac:chgData name="Das, Gourab" userId="S::g.b.das@accenture.com::64697bdb-b096-4314-9abc-b61d23811522" providerId="AD" clId="Web-{A95929AE-2456-752F-70B3-DEE8E3031DA3}" dt="2024-03-26T17:06:59.114" v="148" actId="20577"/>
          <ac:spMkLst>
            <pc:docMk/>
            <pc:sldMk cId="574745203" sldId="2147483437"/>
            <ac:spMk id="75" creationId="{D7B538AE-CAA8-1C25-B2A8-6899F740B9F2}"/>
          </ac:spMkLst>
        </pc:spChg>
      </pc:sldChg>
    </pc:docChg>
  </pc:docChgLst>
  <pc:docChgLst>
    <pc:chgData name="Molina, Julien" userId="16fc6fa3-6c24-4f10-a5b2-bf6af52f2f90" providerId="ADAL" clId="{7C77B0EB-61C5-4926-AFC1-9F2D3734B36B}"/>
    <pc:docChg chg="undo custSel addSld delSld modSld sldOrd addSection modSection">
      <pc:chgData name="Molina, Julien" userId="16fc6fa3-6c24-4f10-a5b2-bf6af52f2f90" providerId="ADAL" clId="{7C77B0EB-61C5-4926-AFC1-9F2D3734B36B}" dt="2024-03-27T10:33:14.874" v="1558" actId="1076"/>
      <pc:docMkLst>
        <pc:docMk/>
      </pc:docMkLst>
      <pc:sldChg chg="addSp delSp modSp add del mod">
        <pc:chgData name="Molina, Julien" userId="16fc6fa3-6c24-4f10-a5b2-bf6af52f2f90" providerId="ADAL" clId="{7C77B0EB-61C5-4926-AFC1-9F2D3734B36B}" dt="2024-03-12T16:29:53.604" v="500" actId="478"/>
        <pc:sldMkLst>
          <pc:docMk/>
          <pc:sldMk cId="0" sldId="269"/>
        </pc:sldMkLst>
        <pc:spChg chg="add del mod">
          <ac:chgData name="Molina, Julien" userId="16fc6fa3-6c24-4f10-a5b2-bf6af52f2f90" providerId="ADAL" clId="{7C77B0EB-61C5-4926-AFC1-9F2D3734B36B}" dt="2024-03-12T14:42:27.083" v="498" actId="478"/>
          <ac:spMkLst>
            <pc:docMk/>
            <pc:sldMk cId="0" sldId="269"/>
            <ac:spMk id="2" creationId="{BBC03F96-21B0-E9C5-278E-F2C661C19FE8}"/>
          </ac:spMkLst>
        </pc:spChg>
        <pc:spChg chg="add mod">
          <ac:chgData name="Molina, Julien" userId="16fc6fa3-6c24-4f10-a5b2-bf6af52f2f90" providerId="ADAL" clId="{7C77B0EB-61C5-4926-AFC1-9F2D3734B36B}" dt="2024-03-12T14:33:31.686" v="393" actId="14100"/>
          <ac:spMkLst>
            <pc:docMk/>
            <pc:sldMk cId="0" sldId="269"/>
            <ac:spMk id="9" creationId="{2901ACBB-D59D-ABD9-2124-34F457763AFF}"/>
          </ac:spMkLst>
        </pc:spChg>
        <pc:spChg chg="add mod">
          <ac:chgData name="Molina, Julien" userId="16fc6fa3-6c24-4f10-a5b2-bf6af52f2f90" providerId="ADAL" clId="{7C77B0EB-61C5-4926-AFC1-9F2D3734B36B}" dt="2024-03-12T14:34:17.689" v="409" actId="207"/>
          <ac:spMkLst>
            <pc:docMk/>
            <pc:sldMk cId="0" sldId="269"/>
            <ac:spMk id="10" creationId="{501F2A0C-0B4B-DB8E-4EC4-303BB2C45043}"/>
          </ac:spMkLst>
        </pc:spChg>
        <pc:spChg chg="add mod">
          <ac:chgData name="Molina, Julien" userId="16fc6fa3-6c24-4f10-a5b2-bf6af52f2f90" providerId="ADAL" clId="{7C77B0EB-61C5-4926-AFC1-9F2D3734B36B}" dt="2024-03-12T14:33:49.059" v="403" actId="14100"/>
          <ac:spMkLst>
            <pc:docMk/>
            <pc:sldMk cId="0" sldId="269"/>
            <ac:spMk id="11" creationId="{5ECF6864-ECAD-8EB0-823A-6A2FB214F2E3}"/>
          </ac:spMkLst>
        </pc:spChg>
        <pc:spChg chg="add mod">
          <ac:chgData name="Molina, Julien" userId="16fc6fa3-6c24-4f10-a5b2-bf6af52f2f90" providerId="ADAL" clId="{7C77B0EB-61C5-4926-AFC1-9F2D3734B36B}" dt="2024-03-12T14:40:01.455" v="491" actId="113"/>
          <ac:spMkLst>
            <pc:docMk/>
            <pc:sldMk cId="0" sldId="269"/>
            <ac:spMk id="12" creationId="{B9CF558D-C7C9-7AEF-DE93-5C55B5F4A200}"/>
          </ac:spMkLst>
        </pc:spChg>
        <pc:spChg chg="add mod">
          <ac:chgData name="Molina, Julien" userId="16fc6fa3-6c24-4f10-a5b2-bf6af52f2f90" providerId="ADAL" clId="{7C77B0EB-61C5-4926-AFC1-9F2D3734B36B}" dt="2024-03-12T14:35:01.728" v="415" actId="208"/>
          <ac:spMkLst>
            <pc:docMk/>
            <pc:sldMk cId="0" sldId="269"/>
            <ac:spMk id="13" creationId="{286A1262-0894-3955-35FE-57C7E268CF64}"/>
          </ac:spMkLst>
        </pc:spChg>
        <pc:spChg chg="add mod">
          <ac:chgData name="Molina, Julien" userId="16fc6fa3-6c24-4f10-a5b2-bf6af52f2f90" providerId="ADAL" clId="{7C77B0EB-61C5-4926-AFC1-9F2D3734B36B}" dt="2024-03-12T14:35:27.039" v="417"/>
          <ac:spMkLst>
            <pc:docMk/>
            <pc:sldMk cId="0" sldId="269"/>
            <ac:spMk id="14" creationId="{1D42A4FD-9330-238C-F288-A215FC2BBB02}"/>
          </ac:spMkLst>
        </pc:spChg>
        <pc:spChg chg="add mod">
          <ac:chgData name="Molina, Julien" userId="16fc6fa3-6c24-4f10-a5b2-bf6af52f2f90" providerId="ADAL" clId="{7C77B0EB-61C5-4926-AFC1-9F2D3734B36B}" dt="2024-03-12T14:35:50.213" v="433" actId="1037"/>
          <ac:spMkLst>
            <pc:docMk/>
            <pc:sldMk cId="0" sldId="269"/>
            <ac:spMk id="15" creationId="{997FF1EC-6EB5-D28D-B99D-1D5723CFB7C4}"/>
          </ac:spMkLst>
        </pc:spChg>
        <pc:spChg chg="add del mod">
          <ac:chgData name="Molina, Julien" userId="16fc6fa3-6c24-4f10-a5b2-bf6af52f2f90" providerId="ADAL" clId="{7C77B0EB-61C5-4926-AFC1-9F2D3734B36B}" dt="2024-03-12T14:36:00.313" v="436" actId="478"/>
          <ac:spMkLst>
            <pc:docMk/>
            <pc:sldMk cId="0" sldId="269"/>
            <ac:spMk id="16" creationId="{5A9FEFE2-93EE-9200-7FEE-275CCD0E7079}"/>
          </ac:spMkLst>
        </pc:spChg>
        <pc:spChg chg="add mod">
          <ac:chgData name="Molina, Julien" userId="16fc6fa3-6c24-4f10-a5b2-bf6af52f2f90" providerId="ADAL" clId="{7C77B0EB-61C5-4926-AFC1-9F2D3734B36B}" dt="2024-03-12T14:39:38.884" v="487" actId="208"/>
          <ac:spMkLst>
            <pc:docMk/>
            <pc:sldMk cId="0" sldId="269"/>
            <ac:spMk id="19" creationId="{9C12FBD8-5913-0690-DDF7-A10B0D7901D6}"/>
          </ac:spMkLst>
        </pc:spChg>
        <pc:spChg chg="add mod">
          <ac:chgData name="Molina, Julien" userId="16fc6fa3-6c24-4f10-a5b2-bf6af52f2f90" providerId="ADAL" clId="{7C77B0EB-61C5-4926-AFC1-9F2D3734B36B}" dt="2024-03-12T14:40:04.057" v="492" actId="113"/>
          <ac:spMkLst>
            <pc:docMk/>
            <pc:sldMk cId="0" sldId="269"/>
            <ac:spMk id="20" creationId="{E3210AAE-238E-A45D-FF3C-ABF81B1C5903}"/>
          </ac:spMkLst>
        </pc:spChg>
        <pc:spChg chg="add mod">
          <ac:chgData name="Molina, Julien" userId="16fc6fa3-6c24-4f10-a5b2-bf6af52f2f90" providerId="ADAL" clId="{7C77B0EB-61C5-4926-AFC1-9F2D3734B36B}" dt="2024-03-12T14:39:48.287" v="490" actId="1038"/>
          <ac:spMkLst>
            <pc:docMk/>
            <pc:sldMk cId="0" sldId="269"/>
            <ac:spMk id="21" creationId="{F17A8D84-8EAF-6C2D-7D9F-0298115719F5}"/>
          </ac:spMkLst>
        </pc:spChg>
        <pc:spChg chg="mod">
          <ac:chgData name="Molina, Julien" userId="16fc6fa3-6c24-4f10-a5b2-bf6af52f2f90" providerId="ADAL" clId="{7C77B0EB-61C5-4926-AFC1-9F2D3734B36B}" dt="2024-03-12T14:30:28.541" v="347" actId="1076"/>
          <ac:spMkLst>
            <pc:docMk/>
            <pc:sldMk cId="0" sldId="269"/>
            <ac:spMk id="1898" creationId="{00000000-0000-0000-0000-000000000000}"/>
          </ac:spMkLst>
        </pc:spChg>
        <pc:spChg chg="mod">
          <ac:chgData name="Molina, Julien" userId="16fc6fa3-6c24-4f10-a5b2-bf6af52f2f90" providerId="ADAL" clId="{7C77B0EB-61C5-4926-AFC1-9F2D3734B36B}" dt="2024-03-12T14:30:28.541" v="347" actId="1076"/>
          <ac:spMkLst>
            <pc:docMk/>
            <pc:sldMk cId="0" sldId="269"/>
            <ac:spMk id="1899" creationId="{00000000-0000-0000-0000-000000000000}"/>
          </ac:spMkLst>
        </pc:spChg>
        <pc:picChg chg="add del mod">
          <ac:chgData name="Molina, Julien" userId="16fc6fa3-6c24-4f10-a5b2-bf6af52f2f90" providerId="ADAL" clId="{7C77B0EB-61C5-4926-AFC1-9F2D3734B36B}" dt="2024-03-12T14:41:27.530" v="493" actId="478"/>
          <ac:picMkLst>
            <pc:docMk/>
            <pc:sldMk cId="0" sldId="269"/>
            <ac:picMk id="4" creationId="{A382E36B-E532-C2C3-7E5A-EF3EE2326776}"/>
          </ac:picMkLst>
        </pc:picChg>
        <pc:picChg chg="add del">
          <ac:chgData name="Molina, Julien" userId="16fc6fa3-6c24-4f10-a5b2-bf6af52f2f90" providerId="ADAL" clId="{7C77B0EB-61C5-4926-AFC1-9F2D3734B36B}" dt="2024-03-12T14:29:28.994" v="338" actId="22"/>
          <ac:picMkLst>
            <pc:docMk/>
            <pc:sldMk cId="0" sldId="269"/>
            <ac:picMk id="6" creationId="{9FC7ED8E-EECE-4E57-9CC4-F9CB1107C66C}"/>
          </ac:picMkLst>
        </pc:picChg>
        <pc:picChg chg="add mod ord">
          <ac:chgData name="Molina, Julien" userId="16fc6fa3-6c24-4f10-a5b2-bf6af52f2f90" providerId="ADAL" clId="{7C77B0EB-61C5-4926-AFC1-9F2D3734B36B}" dt="2024-03-12T14:37:49.773" v="454" actId="167"/>
          <ac:picMkLst>
            <pc:docMk/>
            <pc:sldMk cId="0" sldId="269"/>
            <ac:picMk id="8" creationId="{25D1E37F-6E58-9F15-9781-8B0E7063C142}"/>
          </ac:picMkLst>
        </pc:picChg>
        <pc:picChg chg="add mod ord modCrop">
          <ac:chgData name="Molina, Julien" userId="16fc6fa3-6c24-4f10-a5b2-bf6af52f2f90" providerId="ADAL" clId="{7C77B0EB-61C5-4926-AFC1-9F2D3734B36B}" dt="2024-03-12T14:37:49.773" v="454" actId="167"/>
          <ac:picMkLst>
            <pc:docMk/>
            <pc:sldMk cId="0" sldId="269"/>
            <ac:picMk id="18" creationId="{6E501DFE-D302-C6D4-F9F6-9F539D2F37BD}"/>
          </ac:picMkLst>
        </pc:picChg>
        <pc:picChg chg="add mod">
          <ac:chgData name="Molina, Julien" userId="16fc6fa3-6c24-4f10-a5b2-bf6af52f2f90" providerId="ADAL" clId="{7C77B0EB-61C5-4926-AFC1-9F2D3734B36B}" dt="2024-03-12T14:42:22.851" v="497" actId="1076"/>
          <ac:picMkLst>
            <pc:docMk/>
            <pc:sldMk cId="0" sldId="269"/>
            <ac:picMk id="23" creationId="{2817A108-02D6-5946-FE86-D98B41756911}"/>
          </ac:picMkLst>
        </pc:picChg>
        <pc:picChg chg="add del">
          <ac:chgData name="Molina, Julien" userId="16fc6fa3-6c24-4f10-a5b2-bf6af52f2f90" providerId="ADAL" clId="{7C77B0EB-61C5-4926-AFC1-9F2D3734B36B}" dt="2024-03-12T16:29:53.604" v="500" actId="478"/>
          <ac:picMkLst>
            <pc:docMk/>
            <pc:sldMk cId="0" sldId="269"/>
            <ac:picMk id="1026" creationId="{B0FF758F-DE69-806F-AE92-8910BB20B4CF}"/>
          </ac:picMkLst>
        </pc:picChg>
        <pc:picChg chg="del mod">
          <ac:chgData name="Molina, Julien" userId="16fc6fa3-6c24-4f10-a5b2-bf6af52f2f90" providerId="ADAL" clId="{7C77B0EB-61C5-4926-AFC1-9F2D3734B36B}" dt="2024-03-12T14:42:19.330" v="495" actId="478"/>
          <ac:picMkLst>
            <pc:docMk/>
            <pc:sldMk cId="0" sldId="269"/>
            <ac:picMk id="1897" creationId="{00000000-0000-0000-0000-000000000000}"/>
          </ac:picMkLst>
        </pc:picChg>
        <pc:picChg chg="del mod">
          <ac:chgData name="Molina, Julien" userId="16fc6fa3-6c24-4f10-a5b2-bf6af52f2f90" providerId="ADAL" clId="{7C77B0EB-61C5-4926-AFC1-9F2D3734B36B}" dt="2024-03-12T14:41:33.021" v="494" actId="478"/>
          <ac:picMkLst>
            <pc:docMk/>
            <pc:sldMk cId="0" sldId="269"/>
            <ac:picMk id="1900" creationId="{00000000-0000-0000-0000-000000000000}"/>
          </ac:picMkLst>
        </pc:picChg>
        <pc:picChg chg="del mod">
          <ac:chgData name="Molina, Julien" userId="16fc6fa3-6c24-4f10-a5b2-bf6af52f2f90" providerId="ADAL" clId="{7C77B0EB-61C5-4926-AFC1-9F2D3734B36B}" dt="2024-03-12T14:42:19.330" v="495" actId="478"/>
          <ac:picMkLst>
            <pc:docMk/>
            <pc:sldMk cId="0" sldId="269"/>
            <ac:picMk id="1901" creationId="{00000000-0000-0000-0000-000000000000}"/>
          </ac:picMkLst>
        </pc:picChg>
      </pc:sldChg>
      <pc:sldChg chg="addSp delSp modSp mod chgLayout">
        <pc:chgData name="Molina, Julien" userId="16fc6fa3-6c24-4f10-a5b2-bf6af52f2f90" providerId="ADAL" clId="{7C77B0EB-61C5-4926-AFC1-9F2D3734B36B}" dt="2024-03-12T14:23:13.157" v="314"/>
        <pc:sldMkLst>
          <pc:docMk/>
          <pc:sldMk cId="0" sldId="297"/>
        </pc:sldMkLst>
        <pc:spChg chg="add del mod">
          <ac:chgData name="Molina, Julien" userId="16fc6fa3-6c24-4f10-a5b2-bf6af52f2f90" providerId="ADAL" clId="{7C77B0EB-61C5-4926-AFC1-9F2D3734B36B}" dt="2024-03-12T13:51:08.360" v="88" actId="6264"/>
          <ac:spMkLst>
            <pc:docMk/>
            <pc:sldMk cId="0" sldId="297"/>
            <ac:spMk id="2" creationId="{F6126A5E-6BEE-BE65-0BA8-FAC3BDA955E3}"/>
          </ac:spMkLst>
        </pc:spChg>
        <pc:spChg chg="add del mod">
          <ac:chgData name="Molina, Julien" userId="16fc6fa3-6c24-4f10-a5b2-bf6af52f2f90" providerId="ADAL" clId="{7C77B0EB-61C5-4926-AFC1-9F2D3734B36B}" dt="2024-03-12T13:51:08.360" v="88" actId="6264"/>
          <ac:spMkLst>
            <pc:docMk/>
            <pc:sldMk cId="0" sldId="297"/>
            <ac:spMk id="3" creationId="{A9303A10-ACFC-9E97-60B3-A6E24AE29007}"/>
          </ac:spMkLst>
        </pc:spChg>
        <pc:spChg chg="add del mod">
          <ac:chgData name="Molina, Julien" userId="16fc6fa3-6c24-4f10-a5b2-bf6af52f2f90" providerId="ADAL" clId="{7C77B0EB-61C5-4926-AFC1-9F2D3734B36B}" dt="2024-03-12T13:51:08.360" v="88" actId="6264"/>
          <ac:spMkLst>
            <pc:docMk/>
            <pc:sldMk cId="0" sldId="297"/>
            <ac:spMk id="4" creationId="{F8744A91-B5A8-0657-DFFA-F492DAC492B0}"/>
          </ac:spMkLst>
        </pc:spChg>
        <pc:spChg chg="add del mod">
          <ac:chgData name="Molina, Julien" userId="16fc6fa3-6c24-4f10-a5b2-bf6af52f2f90" providerId="ADAL" clId="{7C77B0EB-61C5-4926-AFC1-9F2D3734B36B}" dt="2024-03-12T13:51:08.360" v="88" actId="6264"/>
          <ac:spMkLst>
            <pc:docMk/>
            <pc:sldMk cId="0" sldId="297"/>
            <ac:spMk id="5" creationId="{3A4D0031-8EB9-2CE1-B940-BF054F45728E}"/>
          </ac:spMkLst>
        </pc:spChg>
        <pc:spChg chg="add del mod">
          <ac:chgData name="Molina, Julien" userId="16fc6fa3-6c24-4f10-a5b2-bf6af52f2f90" providerId="ADAL" clId="{7C77B0EB-61C5-4926-AFC1-9F2D3734B36B}" dt="2024-03-12T13:51:08.360" v="88" actId="6264"/>
          <ac:spMkLst>
            <pc:docMk/>
            <pc:sldMk cId="0" sldId="297"/>
            <ac:spMk id="6" creationId="{CACB0BC5-F844-1D42-7F29-0F6DF9E07A0D}"/>
          </ac:spMkLst>
        </pc:spChg>
        <pc:spChg chg="add del mod">
          <ac:chgData name="Molina, Julien" userId="16fc6fa3-6c24-4f10-a5b2-bf6af52f2f90" providerId="ADAL" clId="{7C77B0EB-61C5-4926-AFC1-9F2D3734B36B}" dt="2024-03-12T13:51:08.360" v="88" actId="6264"/>
          <ac:spMkLst>
            <pc:docMk/>
            <pc:sldMk cId="0" sldId="297"/>
            <ac:spMk id="7" creationId="{6D9C9393-AF20-C63B-BEE5-FD575BDC0A9A}"/>
          </ac:spMkLst>
        </pc:spChg>
        <pc:spChg chg="add del mod">
          <ac:chgData name="Molina, Julien" userId="16fc6fa3-6c24-4f10-a5b2-bf6af52f2f90" providerId="ADAL" clId="{7C77B0EB-61C5-4926-AFC1-9F2D3734B36B}" dt="2024-03-12T13:51:08.360" v="88" actId="6264"/>
          <ac:spMkLst>
            <pc:docMk/>
            <pc:sldMk cId="0" sldId="297"/>
            <ac:spMk id="8" creationId="{70152DDD-DBF3-4D2D-D140-B6492558D714}"/>
          </ac:spMkLst>
        </pc:spChg>
        <pc:spChg chg="add del mod">
          <ac:chgData name="Molina, Julien" userId="16fc6fa3-6c24-4f10-a5b2-bf6af52f2f90" providerId="ADAL" clId="{7C77B0EB-61C5-4926-AFC1-9F2D3734B36B}" dt="2024-03-12T13:51:08.360" v="88" actId="6264"/>
          <ac:spMkLst>
            <pc:docMk/>
            <pc:sldMk cId="0" sldId="297"/>
            <ac:spMk id="9" creationId="{051BF082-3821-8EF6-9955-9CFA316AB8DE}"/>
          </ac:spMkLst>
        </pc:spChg>
        <pc:spChg chg="add del mod">
          <ac:chgData name="Molina, Julien" userId="16fc6fa3-6c24-4f10-a5b2-bf6af52f2f90" providerId="ADAL" clId="{7C77B0EB-61C5-4926-AFC1-9F2D3734B36B}" dt="2024-03-12T13:51:08.360" v="88" actId="6264"/>
          <ac:spMkLst>
            <pc:docMk/>
            <pc:sldMk cId="0" sldId="297"/>
            <ac:spMk id="10" creationId="{6D90BF18-26F0-1873-0540-1BCF281DFB2A}"/>
          </ac:spMkLst>
        </pc:spChg>
        <pc:spChg chg="add del mod">
          <ac:chgData name="Molina, Julien" userId="16fc6fa3-6c24-4f10-a5b2-bf6af52f2f90" providerId="ADAL" clId="{7C77B0EB-61C5-4926-AFC1-9F2D3734B36B}" dt="2024-03-12T13:51:08.360" v="88" actId="6264"/>
          <ac:spMkLst>
            <pc:docMk/>
            <pc:sldMk cId="0" sldId="297"/>
            <ac:spMk id="11" creationId="{612F4B23-2442-C188-3984-3411F6C5D2C0}"/>
          </ac:spMkLst>
        </pc:spChg>
        <pc:spChg chg="mod ord">
          <ac:chgData name="Molina, Julien" userId="16fc6fa3-6c24-4f10-a5b2-bf6af52f2f90" providerId="ADAL" clId="{7C77B0EB-61C5-4926-AFC1-9F2D3734B36B}" dt="2024-03-12T13:51:08.360" v="88" actId="6264"/>
          <ac:spMkLst>
            <pc:docMk/>
            <pc:sldMk cId="0" sldId="297"/>
            <ac:spMk id="2182" creationId="{00000000-0000-0000-0000-000000000000}"/>
          </ac:spMkLst>
        </pc:spChg>
        <pc:spChg chg="mod ord">
          <ac:chgData name="Molina, Julien" userId="16fc6fa3-6c24-4f10-a5b2-bf6af52f2f90" providerId="ADAL" clId="{7C77B0EB-61C5-4926-AFC1-9F2D3734B36B}" dt="2024-03-12T14:23:10.006" v="313" actId="20577"/>
          <ac:spMkLst>
            <pc:docMk/>
            <pc:sldMk cId="0" sldId="297"/>
            <ac:spMk id="2183" creationId="{00000000-0000-0000-0000-000000000000}"/>
          </ac:spMkLst>
        </pc:spChg>
        <pc:spChg chg="mod ord">
          <ac:chgData name="Molina, Julien" userId="16fc6fa3-6c24-4f10-a5b2-bf6af52f2f90" providerId="ADAL" clId="{7C77B0EB-61C5-4926-AFC1-9F2D3734B36B}" dt="2024-03-12T13:51:08.360" v="88" actId="6264"/>
          <ac:spMkLst>
            <pc:docMk/>
            <pc:sldMk cId="0" sldId="297"/>
            <ac:spMk id="2184" creationId="{00000000-0000-0000-0000-000000000000}"/>
          </ac:spMkLst>
        </pc:spChg>
        <pc:spChg chg="mod ord">
          <ac:chgData name="Molina, Julien" userId="16fc6fa3-6c24-4f10-a5b2-bf6af52f2f90" providerId="ADAL" clId="{7C77B0EB-61C5-4926-AFC1-9F2D3734B36B}" dt="2024-03-12T13:51:08.360" v="88" actId="6264"/>
          <ac:spMkLst>
            <pc:docMk/>
            <pc:sldMk cId="0" sldId="297"/>
            <ac:spMk id="2185" creationId="{00000000-0000-0000-0000-000000000000}"/>
          </ac:spMkLst>
        </pc:spChg>
        <pc:spChg chg="mod ord">
          <ac:chgData name="Molina, Julien" userId="16fc6fa3-6c24-4f10-a5b2-bf6af52f2f90" providerId="ADAL" clId="{7C77B0EB-61C5-4926-AFC1-9F2D3734B36B}" dt="2024-03-12T13:51:08.360" v="88" actId="6264"/>
          <ac:spMkLst>
            <pc:docMk/>
            <pc:sldMk cId="0" sldId="297"/>
            <ac:spMk id="2186" creationId="{00000000-0000-0000-0000-000000000000}"/>
          </ac:spMkLst>
        </pc:spChg>
        <pc:spChg chg="mod ord">
          <ac:chgData name="Molina, Julien" userId="16fc6fa3-6c24-4f10-a5b2-bf6af52f2f90" providerId="ADAL" clId="{7C77B0EB-61C5-4926-AFC1-9F2D3734B36B}" dt="2024-03-12T13:51:08.360" v="88" actId="6264"/>
          <ac:spMkLst>
            <pc:docMk/>
            <pc:sldMk cId="0" sldId="297"/>
            <ac:spMk id="2187" creationId="{00000000-0000-0000-0000-000000000000}"/>
          </ac:spMkLst>
        </pc:spChg>
        <pc:spChg chg="mod ord">
          <ac:chgData name="Molina, Julien" userId="16fc6fa3-6c24-4f10-a5b2-bf6af52f2f90" providerId="ADAL" clId="{7C77B0EB-61C5-4926-AFC1-9F2D3734B36B}" dt="2024-03-12T14:23:13.157" v="314"/>
          <ac:spMkLst>
            <pc:docMk/>
            <pc:sldMk cId="0" sldId="297"/>
            <ac:spMk id="2188" creationId="{00000000-0000-0000-0000-000000000000}"/>
          </ac:spMkLst>
        </pc:spChg>
        <pc:spChg chg="mod ord">
          <ac:chgData name="Molina, Julien" userId="16fc6fa3-6c24-4f10-a5b2-bf6af52f2f90" providerId="ADAL" clId="{7C77B0EB-61C5-4926-AFC1-9F2D3734B36B}" dt="2024-03-12T13:51:08.360" v="88" actId="6264"/>
          <ac:spMkLst>
            <pc:docMk/>
            <pc:sldMk cId="0" sldId="297"/>
            <ac:spMk id="2189" creationId="{00000000-0000-0000-0000-000000000000}"/>
          </ac:spMkLst>
        </pc:spChg>
        <pc:spChg chg="mod ord">
          <ac:chgData name="Molina, Julien" userId="16fc6fa3-6c24-4f10-a5b2-bf6af52f2f90" providerId="ADAL" clId="{7C77B0EB-61C5-4926-AFC1-9F2D3734B36B}" dt="2024-03-12T13:51:08.360" v="88" actId="6264"/>
          <ac:spMkLst>
            <pc:docMk/>
            <pc:sldMk cId="0" sldId="297"/>
            <ac:spMk id="2190" creationId="{00000000-0000-0000-0000-000000000000}"/>
          </ac:spMkLst>
        </pc:spChg>
        <pc:spChg chg="mod ord">
          <ac:chgData name="Molina, Julien" userId="16fc6fa3-6c24-4f10-a5b2-bf6af52f2f90" providerId="ADAL" clId="{7C77B0EB-61C5-4926-AFC1-9F2D3734B36B}" dt="2024-03-12T13:51:08.360" v="88" actId="6264"/>
          <ac:spMkLst>
            <pc:docMk/>
            <pc:sldMk cId="0" sldId="297"/>
            <ac:spMk id="2191" creationId="{00000000-0000-0000-0000-000000000000}"/>
          </ac:spMkLst>
        </pc:spChg>
      </pc:sldChg>
      <pc:sldChg chg="addSp delSp modSp mod">
        <pc:chgData name="Molina, Julien" userId="16fc6fa3-6c24-4f10-a5b2-bf6af52f2f90" providerId="ADAL" clId="{7C77B0EB-61C5-4926-AFC1-9F2D3734B36B}" dt="2024-03-12T17:46:56.186" v="512" actId="1076"/>
        <pc:sldMkLst>
          <pc:docMk/>
          <pc:sldMk cId="1686146064" sldId="2147482771"/>
        </pc:sldMkLst>
        <pc:spChg chg="add del mod">
          <ac:chgData name="Molina, Julien" userId="16fc6fa3-6c24-4f10-a5b2-bf6af52f2f90" providerId="ADAL" clId="{7C77B0EB-61C5-4926-AFC1-9F2D3734B36B}" dt="2024-03-12T17:46:51.038" v="510" actId="478"/>
          <ac:spMkLst>
            <pc:docMk/>
            <pc:sldMk cId="1686146064" sldId="2147482771"/>
            <ac:spMk id="4" creationId="{A7BD4D6A-2B72-D9E1-9A01-3468ECDA3851}"/>
          </ac:spMkLst>
        </pc:spChg>
        <pc:spChg chg="add mod">
          <ac:chgData name="Molina, Julien" userId="16fc6fa3-6c24-4f10-a5b2-bf6af52f2f90" providerId="ADAL" clId="{7C77B0EB-61C5-4926-AFC1-9F2D3734B36B}" dt="2024-03-12T17:46:56.186" v="512" actId="1076"/>
          <ac:spMkLst>
            <pc:docMk/>
            <pc:sldMk cId="1686146064" sldId="2147482771"/>
            <ac:spMk id="6" creationId="{D00473F0-E45A-CD80-9511-89BD865CB057}"/>
          </ac:spMkLst>
        </pc:spChg>
        <pc:graphicFrameChg chg="mod modGraphic">
          <ac:chgData name="Molina, Julien" userId="16fc6fa3-6c24-4f10-a5b2-bf6af52f2f90" providerId="ADAL" clId="{7C77B0EB-61C5-4926-AFC1-9F2D3734B36B}" dt="2024-03-12T13:59:52.841" v="299" actId="20577"/>
          <ac:graphicFrameMkLst>
            <pc:docMk/>
            <pc:sldMk cId="1686146064" sldId="2147482771"/>
            <ac:graphicFrameMk id="5" creationId="{0534DC6E-BD69-8358-9A82-C25A73E0BDC7}"/>
          </ac:graphicFrameMkLst>
        </pc:graphicFrameChg>
      </pc:sldChg>
      <pc:sldChg chg="modSp mod">
        <pc:chgData name="Molina, Julien" userId="16fc6fa3-6c24-4f10-a5b2-bf6af52f2f90" providerId="ADAL" clId="{7C77B0EB-61C5-4926-AFC1-9F2D3734B36B}" dt="2024-03-12T14:00:40.591" v="303" actId="14100"/>
        <pc:sldMkLst>
          <pc:docMk/>
          <pc:sldMk cId="766686475" sldId="2147482772"/>
        </pc:sldMkLst>
        <pc:spChg chg="mod">
          <ac:chgData name="Molina, Julien" userId="16fc6fa3-6c24-4f10-a5b2-bf6af52f2f90" providerId="ADAL" clId="{7C77B0EB-61C5-4926-AFC1-9F2D3734B36B}" dt="2024-03-12T14:00:40.591" v="303" actId="14100"/>
          <ac:spMkLst>
            <pc:docMk/>
            <pc:sldMk cId="766686475" sldId="2147482772"/>
            <ac:spMk id="7" creationId="{03B54E24-61F5-D1C6-F904-B5E2C4436589}"/>
          </ac:spMkLst>
        </pc:spChg>
      </pc:sldChg>
      <pc:sldChg chg="modSp mod">
        <pc:chgData name="Molina, Julien" userId="16fc6fa3-6c24-4f10-a5b2-bf6af52f2f90" providerId="ADAL" clId="{7C77B0EB-61C5-4926-AFC1-9F2D3734B36B}" dt="2024-03-12T13:40:14.068" v="3" actId="14100"/>
        <pc:sldMkLst>
          <pc:docMk/>
          <pc:sldMk cId="2414890233" sldId="2147482773"/>
        </pc:sldMkLst>
        <pc:spChg chg="mod">
          <ac:chgData name="Molina, Julien" userId="16fc6fa3-6c24-4f10-a5b2-bf6af52f2f90" providerId="ADAL" clId="{7C77B0EB-61C5-4926-AFC1-9F2D3734B36B}" dt="2024-03-12T13:40:10.607" v="2" actId="1076"/>
          <ac:spMkLst>
            <pc:docMk/>
            <pc:sldMk cId="2414890233" sldId="2147482773"/>
            <ac:spMk id="23" creationId="{DF43F465-C2F2-5FF7-110F-7F250603E6D1}"/>
          </ac:spMkLst>
        </pc:spChg>
        <pc:spChg chg="mod">
          <ac:chgData name="Molina, Julien" userId="16fc6fa3-6c24-4f10-a5b2-bf6af52f2f90" providerId="ADAL" clId="{7C77B0EB-61C5-4926-AFC1-9F2D3734B36B}" dt="2024-03-12T13:40:14.068" v="3" actId="14100"/>
          <ac:spMkLst>
            <pc:docMk/>
            <pc:sldMk cId="2414890233" sldId="2147482773"/>
            <ac:spMk id="28" creationId="{348EBF4F-F143-98AF-BEA1-7356D46B8D18}"/>
          </ac:spMkLst>
        </pc:spChg>
      </pc:sldChg>
      <pc:sldChg chg="addSp modSp mod">
        <pc:chgData name="Molina, Julien" userId="16fc6fa3-6c24-4f10-a5b2-bf6af52f2f90" providerId="ADAL" clId="{7C77B0EB-61C5-4926-AFC1-9F2D3734B36B}" dt="2024-03-27T10:33:14.874" v="1558" actId="1076"/>
        <pc:sldMkLst>
          <pc:docMk/>
          <pc:sldMk cId="3534288850" sldId="2147482774"/>
        </pc:sldMkLst>
        <pc:spChg chg="add mod">
          <ac:chgData name="Molina, Julien" userId="16fc6fa3-6c24-4f10-a5b2-bf6af52f2f90" providerId="ADAL" clId="{7C77B0EB-61C5-4926-AFC1-9F2D3734B36B}" dt="2024-03-12T17:47:02.770" v="513" actId="1076"/>
          <ac:spMkLst>
            <pc:docMk/>
            <pc:sldMk cId="3534288850" sldId="2147482774"/>
            <ac:spMk id="4" creationId="{FCEC4921-6814-7A70-184D-832CE297E985}"/>
          </ac:spMkLst>
        </pc:spChg>
        <pc:graphicFrameChg chg="mod">
          <ac:chgData name="Molina, Julien" userId="16fc6fa3-6c24-4f10-a5b2-bf6af52f2f90" providerId="ADAL" clId="{7C77B0EB-61C5-4926-AFC1-9F2D3734B36B}" dt="2024-03-27T10:33:14.874" v="1558" actId="1076"/>
          <ac:graphicFrameMkLst>
            <pc:docMk/>
            <pc:sldMk cId="3534288850" sldId="2147482774"/>
            <ac:graphicFrameMk id="7" creationId="{8ACFE49B-D4BD-E150-9942-3CE801144E1E}"/>
          </ac:graphicFrameMkLst>
        </pc:graphicFrameChg>
      </pc:sldChg>
      <pc:sldChg chg="modSp mod">
        <pc:chgData name="Molina, Julien" userId="16fc6fa3-6c24-4f10-a5b2-bf6af52f2f90" providerId="ADAL" clId="{7C77B0EB-61C5-4926-AFC1-9F2D3734B36B}" dt="2024-03-12T14:23:58.899" v="317" actId="20577"/>
        <pc:sldMkLst>
          <pc:docMk/>
          <pc:sldMk cId="3928212398" sldId="2147482776"/>
        </pc:sldMkLst>
        <pc:spChg chg="mod">
          <ac:chgData name="Molina, Julien" userId="16fc6fa3-6c24-4f10-a5b2-bf6af52f2f90" providerId="ADAL" clId="{7C77B0EB-61C5-4926-AFC1-9F2D3734B36B}" dt="2024-03-12T14:23:58.899" v="317" actId="20577"/>
          <ac:spMkLst>
            <pc:docMk/>
            <pc:sldMk cId="3928212398" sldId="2147482776"/>
            <ac:spMk id="7" creationId="{C6C7DE8D-4797-FE2A-35AF-AB4ED899F63A}"/>
          </ac:spMkLst>
        </pc:spChg>
      </pc:sldChg>
      <pc:sldChg chg="modSp mod">
        <pc:chgData name="Molina, Julien" userId="16fc6fa3-6c24-4f10-a5b2-bf6af52f2f90" providerId="ADAL" clId="{7C77B0EB-61C5-4926-AFC1-9F2D3734B36B}" dt="2024-03-12T17:48:51.838" v="548" actId="14100"/>
        <pc:sldMkLst>
          <pc:docMk/>
          <pc:sldMk cId="320929453" sldId="2147482777"/>
        </pc:sldMkLst>
        <pc:spChg chg="mod">
          <ac:chgData name="Molina, Julien" userId="16fc6fa3-6c24-4f10-a5b2-bf6af52f2f90" providerId="ADAL" clId="{7C77B0EB-61C5-4926-AFC1-9F2D3734B36B}" dt="2024-03-12T17:47:55.811" v="526" actId="5793"/>
          <ac:spMkLst>
            <pc:docMk/>
            <pc:sldMk cId="320929453" sldId="2147482777"/>
            <ac:spMk id="4" creationId="{438EAE4C-E4C2-35B0-A825-B04F99BBD47C}"/>
          </ac:spMkLst>
        </pc:spChg>
        <pc:picChg chg="mod">
          <ac:chgData name="Molina, Julien" userId="16fc6fa3-6c24-4f10-a5b2-bf6af52f2f90" providerId="ADAL" clId="{7C77B0EB-61C5-4926-AFC1-9F2D3734B36B}" dt="2024-03-12T17:48:51.838" v="548" actId="14100"/>
          <ac:picMkLst>
            <pc:docMk/>
            <pc:sldMk cId="320929453" sldId="2147482777"/>
            <ac:picMk id="6" creationId="{2A1BE812-DAD8-3CE1-DE5D-ECF36427AEE0}"/>
          </ac:picMkLst>
        </pc:picChg>
      </pc:sldChg>
      <pc:sldChg chg="addSp modSp mod">
        <pc:chgData name="Molina, Julien" userId="16fc6fa3-6c24-4f10-a5b2-bf6af52f2f90" providerId="ADAL" clId="{7C77B0EB-61C5-4926-AFC1-9F2D3734B36B}" dt="2024-03-12T17:47:26.475" v="517" actId="1076"/>
        <pc:sldMkLst>
          <pc:docMk/>
          <pc:sldMk cId="1175185588" sldId="2147482778"/>
        </pc:sldMkLst>
        <pc:spChg chg="add mod">
          <ac:chgData name="Molina, Julien" userId="16fc6fa3-6c24-4f10-a5b2-bf6af52f2f90" providerId="ADAL" clId="{7C77B0EB-61C5-4926-AFC1-9F2D3734B36B}" dt="2024-03-12T17:47:26.475" v="517" actId="1076"/>
          <ac:spMkLst>
            <pc:docMk/>
            <pc:sldMk cId="1175185588" sldId="2147482778"/>
            <ac:spMk id="4" creationId="{884FC1E9-4D56-FB86-2085-0F58F2453321}"/>
          </ac:spMkLst>
        </pc:spChg>
        <pc:graphicFrameChg chg="mod modGraphic">
          <ac:chgData name="Molina, Julien" userId="16fc6fa3-6c24-4f10-a5b2-bf6af52f2f90" providerId="ADAL" clId="{7C77B0EB-61C5-4926-AFC1-9F2D3734B36B}" dt="2024-03-12T17:47:21.241" v="516" actId="14100"/>
          <ac:graphicFrameMkLst>
            <pc:docMk/>
            <pc:sldMk cId="1175185588" sldId="2147482778"/>
            <ac:graphicFrameMk id="7" creationId="{8ACFE49B-D4BD-E150-9942-3CE801144E1E}"/>
          </ac:graphicFrameMkLst>
        </pc:graphicFrameChg>
      </pc:sldChg>
      <pc:sldChg chg="modSp mod">
        <pc:chgData name="Molina, Julien" userId="16fc6fa3-6c24-4f10-a5b2-bf6af52f2f90" providerId="ADAL" clId="{7C77B0EB-61C5-4926-AFC1-9F2D3734B36B}" dt="2024-03-12T14:24:16.749" v="319" actId="20577"/>
        <pc:sldMkLst>
          <pc:docMk/>
          <pc:sldMk cId="2087297590" sldId="2147482779"/>
        </pc:sldMkLst>
        <pc:spChg chg="mod">
          <ac:chgData name="Molina, Julien" userId="16fc6fa3-6c24-4f10-a5b2-bf6af52f2f90" providerId="ADAL" clId="{7C77B0EB-61C5-4926-AFC1-9F2D3734B36B}" dt="2024-03-12T14:24:16.749" v="319" actId="20577"/>
          <ac:spMkLst>
            <pc:docMk/>
            <pc:sldMk cId="2087297590" sldId="2147482779"/>
            <ac:spMk id="8" creationId="{83F462E6-54A2-FCA7-F405-8C08919A4591}"/>
          </ac:spMkLst>
        </pc:spChg>
        <pc:picChg chg="mod">
          <ac:chgData name="Molina, Julien" userId="16fc6fa3-6c24-4f10-a5b2-bf6af52f2f90" providerId="ADAL" clId="{7C77B0EB-61C5-4926-AFC1-9F2D3734B36B}" dt="2024-03-12T14:24:13.726" v="318" actId="14100"/>
          <ac:picMkLst>
            <pc:docMk/>
            <pc:sldMk cId="2087297590" sldId="2147482779"/>
            <ac:picMk id="7" creationId="{1A79A1FD-A4A5-7279-C01E-A42076D886ED}"/>
          </ac:picMkLst>
        </pc:picChg>
      </pc:sldChg>
      <pc:sldChg chg="modSp mod modNotesTx">
        <pc:chgData name="Molina, Julien" userId="16fc6fa3-6c24-4f10-a5b2-bf6af52f2f90" providerId="ADAL" clId="{7C77B0EB-61C5-4926-AFC1-9F2D3734B36B}" dt="2024-03-12T17:54:28.536" v="645"/>
        <pc:sldMkLst>
          <pc:docMk/>
          <pc:sldMk cId="3469480198" sldId="2147482780"/>
        </pc:sldMkLst>
        <pc:spChg chg="mod">
          <ac:chgData name="Molina, Julien" userId="16fc6fa3-6c24-4f10-a5b2-bf6af52f2f90" providerId="ADAL" clId="{7C77B0EB-61C5-4926-AFC1-9F2D3734B36B}" dt="2024-03-12T14:24:23.762" v="321" actId="20577"/>
          <ac:spMkLst>
            <pc:docMk/>
            <pc:sldMk cId="3469480198" sldId="2147482780"/>
            <ac:spMk id="10" creationId="{BD9801D3-6AC2-1B90-D4ED-C6BECD5B1DEF}"/>
          </ac:spMkLst>
        </pc:spChg>
        <pc:picChg chg="mod">
          <ac:chgData name="Molina, Julien" userId="16fc6fa3-6c24-4f10-a5b2-bf6af52f2f90" providerId="ADAL" clId="{7C77B0EB-61C5-4926-AFC1-9F2D3734B36B}" dt="2024-03-12T14:24:21.057" v="320" actId="14100"/>
          <ac:picMkLst>
            <pc:docMk/>
            <pc:sldMk cId="3469480198" sldId="2147482780"/>
            <ac:picMk id="9" creationId="{7BA9A55E-1979-1829-8AD6-C80284B2A2FC}"/>
          </ac:picMkLst>
        </pc:picChg>
      </pc:sldChg>
      <pc:sldChg chg="modSp mod">
        <pc:chgData name="Molina, Julien" userId="16fc6fa3-6c24-4f10-a5b2-bf6af52f2f90" providerId="ADAL" clId="{7C77B0EB-61C5-4926-AFC1-9F2D3734B36B}" dt="2024-03-12T14:24:45.915" v="325" actId="20577"/>
        <pc:sldMkLst>
          <pc:docMk/>
          <pc:sldMk cId="3931977878" sldId="2147482781"/>
        </pc:sldMkLst>
        <pc:spChg chg="mod">
          <ac:chgData name="Molina, Julien" userId="16fc6fa3-6c24-4f10-a5b2-bf6af52f2f90" providerId="ADAL" clId="{7C77B0EB-61C5-4926-AFC1-9F2D3734B36B}" dt="2024-03-12T14:24:45.915" v="325" actId="20577"/>
          <ac:spMkLst>
            <pc:docMk/>
            <pc:sldMk cId="3931977878" sldId="2147482781"/>
            <ac:spMk id="10" creationId="{DD465A87-A101-5431-9B8B-60D8761581ED}"/>
          </ac:spMkLst>
        </pc:spChg>
        <pc:picChg chg="mod">
          <ac:chgData name="Molina, Julien" userId="16fc6fa3-6c24-4f10-a5b2-bf6af52f2f90" providerId="ADAL" clId="{7C77B0EB-61C5-4926-AFC1-9F2D3734B36B}" dt="2024-03-12T14:24:40.509" v="323" actId="14100"/>
          <ac:picMkLst>
            <pc:docMk/>
            <pc:sldMk cId="3931977878" sldId="2147482781"/>
            <ac:picMk id="7" creationId="{6ED75777-F80D-D695-D7BD-8CCE1DAD9A7C}"/>
          </ac:picMkLst>
        </pc:picChg>
      </pc:sldChg>
      <pc:sldChg chg="modSp mod">
        <pc:chgData name="Molina, Julien" userId="16fc6fa3-6c24-4f10-a5b2-bf6af52f2f90" providerId="ADAL" clId="{7C77B0EB-61C5-4926-AFC1-9F2D3734B36B}" dt="2024-03-12T14:24:55.834" v="329" actId="20577"/>
        <pc:sldMkLst>
          <pc:docMk/>
          <pc:sldMk cId="1363426902" sldId="2147482782"/>
        </pc:sldMkLst>
        <pc:spChg chg="mod">
          <ac:chgData name="Molina, Julien" userId="16fc6fa3-6c24-4f10-a5b2-bf6af52f2f90" providerId="ADAL" clId="{7C77B0EB-61C5-4926-AFC1-9F2D3734B36B}" dt="2024-03-12T14:24:55.834" v="329" actId="20577"/>
          <ac:spMkLst>
            <pc:docMk/>
            <pc:sldMk cId="1363426902" sldId="2147482782"/>
            <ac:spMk id="8" creationId="{2F910B76-5F09-A104-54D5-54D42B902D0A}"/>
          </ac:spMkLst>
        </pc:spChg>
      </pc:sldChg>
      <pc:sldChg chg="modNotesTx">
        <pc:chgData name="Molina, Julien" userId="16fc6fa3-6c24-4f10-a5b2-bf6af52f2f90" providerId="ADAL" clId="{7C77B0EB-61C5-4926-AFC1-9F2D3734B36B}" dt="2024-03-12T17:54:38.157" v="647"/>
        <pc:sldMkLst>
          <pc:docMk/>
          <pc:sldMk cId="1328278420" sldId="2147482784"/>
        </pc:sldMkLst>
      </pc:sldChg>
      <pc:sldChg chg="modSp mod">
        <pc:chgData name="Molina, Julien" userId="16fc6fa3-6c24-4f10-a5b2-bf6af52f2f90" providerId="ADAL" clId="{7C77B0EB-61C5-4926-AFC1-9F2D3734B36B}" dt="2024-03-12T18:18:46.119" v="1103" actId="20577"/>
        <pc:sldMkLst>
          <pc:docMk/>
          <pc:sldMk cId="2682168429" sldId="2147482788"/>
        </pc:sldMkLst>
        <pc:spChg chg="mod">
          <ac:chgData name="Molina, Julien" userId="16fc6fa3-6c24-4f10-a5b2-bf6af52f2f90" providerId="ADAL" clId="{7C77B0EB-61C5-4926-AFC1-9F2D3734B36B}" dt="2024-03-12T18:18:46.119" v="1103" actId="20577"/>
          <ac:spMkLst>
            <pc:docMk/>
            <pc:sldMk cId="2682168429" sldId="2147482788"/>
            <ac:spMk id="7" creationId="{A01D9D61-4ED7-D973-2AC5-A390E072855D}"/>
          </ac:spMkLst>
        </pc:spChg>
      </pc:sldChg>
      <pc:sldChg chg="modSp mod">
        <pc:chgData name="Molina, Julien" userId="16fc6fa3-6c24-4f10-a5b2-bf6af52f2f90" providerId="ADAL" clId="{7C77B0EB-61C5-4926-AFC1-9F2D3734B36B}" dt="2024-03-12T17:48:32.564" v="545" actId="14100"/>
        <pc:sldMkLst>
          <pc:docMk/>
          <pc:sldMk cId="4149842019" sldId="2147482790"/>
        </pc:sldMkLst>
        <pc:spChg chg="mod">
          <ac:chgData name="Molina, Julien" userId="16fc6fa3-6c24-4f10-a5b2-bf6af52f2f90" providerId="ADAL" clId="{7C77B0EB-61C5-4926-AFC1-9F2D3734B36B}" dt="2024-03-12T17:48:29.259" v="544" actId="5793"/>
          <ac:spMkLst>
            <pc:docMk/>
            <pc:sldMk cId="4149842019" sldId="2147482790"/>
            <ac:spMk id="4" creationId="{438EAE4C-E4C2-35B0-A825-B04F99BBD47C}"/>
          </ac:spMkLst>
        </pc:spChg>
        <pc:picChg chg="mod">
          <ac:chgData name="Molina, Julien" userId="16fc6fa3-6c24-4f10-a5b2-bf6af52f2f90" providerId="ADAL" clId="{7C77B0EB-61C5-4926-AFC1-9F2D3734B36B}" dt="2024-03-12T17:48:32.564" v="545" actId="14100"/>
          <ac:picMkLst>
            <pc:docMk/>
            <pc:sldMk cId="4149842019" sldId="2147482790"/>
            <ac:picMk id="8" creationId="{A71251B0-7517-4347-4FF6-6A4EB180ECCF}"/>
          </ac:picMkLst>
        </pc:picChg>
      </pc:sldChg>
      <pc:sldChg chg="modSp mod">
        <pc:chgData name="Molina, Julien" userId="16fc6fa3-6c24-4f10-a5b2-bf6af52f2f90" providerId="ADAL" clId="{7C77B0EB-61C5-4926-AFC1-9F2D3734B36B}" dt="2024-03-12T17:48:21.956" v="538" actId="20577"/>
        <pc:sldMkLst>
          <pc:docMk/>
          <pc:sldMk cId="2596340554" sldId="2147482791"/>
        </pc:sldMkLst>
        <pc:spChg chg="mod">
          <ac:chgData name="Molina, Julien" userId="16fc6fa3-6c24-4f10-a5b2-bf6af52f2f90" providerId="ADAL" clId="{7C77B0EB-61C5-4926-AFC1-9F2D3734B36B}" dt="2024-03-12T17:48:21.956" v="538" actId="20577"/>
          <ac:spMkLst>
            <pc:docMk/>
            <pc:sldMk cId="2596340554" sldId="2147482791"/>
            <ac:spMk id="4" creationId="{438EAE4C-E4C2-35B0-A825-B04F99BBD47C}"/>
          </ac:spMkLst>
        </pc:spChg>
        <pc:picChg chg="mod">
          <ac:chgData name="Molina, Julien" userId="16fc6fa3-6c24-4f10-a5b2-bf6af52f2f90" providerId="ADAL" clId="{7C77B0EB-61C5-4926-AFC1-9F2D3734B36B}" dt="2024-03-12T17:48:11.265" v="528" actId="14100"/>
          <ac:picMkLst>
            <pc:docMk/>
            <pc:sldMk cId="2596340554" sldId="2147482791"/>
            <ac:picMk id="5" creationId="{0D020E21-E847-53BE-CD88-EC119071DC2B}"/>
          </ac:picMkLst>
        </pc:picChg>
      </pc:sldChg>
      <pc:sldChg chg="modSp mod">
        <pc:chgData name="Molina, Julien" userId="16fc6fa3-6c24-4f10-a5b2-bf6af52f2f90" providerId="ADAL" clId="{7C77B0EB-61C5-4926-AFC1-9F2D3734B36B}" dt="2024-03-12T17:49:41.429" v="562" actId="5793"/>
        <pc:sldMkLst>
          <pc:docMk/>
          <pc:sldMk cId="3373197055" sldId="2147482792"/>
        </pc:sldMkLst>
        <pc:spChg chg="mod">
          <ac:chgData name="Molina, Julien" userId="16fc6fa3-6c24-4f10-a5b2-bf6af52f2f90" providerId="ADAL" clId="{7C77B0EB-61C5-4926-AFC1-9F2D3734B36B}" dt="2024-03-12T17:49:41.429" v="562" actId="5793"/>
          <ac:spMkLst>
            <pc:docMk/>
            <pc:sldMk cId="3373197055" sldId="2147482792"/>
            <ac:spMk id="4" creationId="{438EAE4C-E4C2-35B0-A825-B04F99BBD47C}"/>
          </ac:spMkLst>
        </pc:spChg>
        <pc:picChg chg="mod">
          <ac:chgData name="Molina, Julien" userId="16fc6fa3-6c24-4f10-a5b2-bf6af52f2f90" providerId="ADAL" clId="{7C77B0EB-61C5-4926-AFC1-9F2D3734B36B}" dt="2024-03-12T17:49:22.704" v="555" actId="14100"/>
          <ac:picMkLst>
            <pc:docMk/>
            <pc:sldMk cId="3373197055" sldId="2147482792"/>
            <ac:picMk id="5" creationId="{1AC1C9AD-1992-8925-F8F4-FFF152E7126E}"/>
          </ac:picMkLst>
        </pc:picChg>
      </pc:sldChg>
      <pc:sldChg chg="modSp mod">
        <pc:chgData name="Molina, Julien" userId="16fc6fa3-6c24-4f10-a5b2-bf6af52f2f90" providerId="ADAL" clId="{7C77B0EB-61C5-4926-AFC1-9F2D3734B36B}" dt="2024-03-12T17:50:46.689" v="589" actId="14100"/>
        <pc:sldMkLst>
          <pc:docMk/>
          <pc:sldMk cId="4166629621" sldId="2147482793"/>
        </pc:sldMkLst>
        <pc:spChg chg="mod">
          <ac:chgData name="Molina, Julien" userId="16fc6fa3-6c24-4f10-a5b2-bf6af52f2f90" providerId="ADAL" clId="{7C77B0EB-61C5-4926-AFC1-9F2D3734B36B}" dt="2024-03-12T17:49:48.155" v="568" actId="5793"/>
          <ac:spMkLst>
            <pc:docMk/>
            <pc:sldMk cId="4166629621" sldId="2147482793"/>
            <ac:spMk id="4" creationId="{438EAE4C-E4C2-35B0-A825-B04F99BBD47C}"/>
          </ac:spMkLst>
        </pc:spChg>
        <pc:picChg chg="mod">
          <ac:chgData name="Molina, Julien" userId="16fc6fa3-6c24-4f10-a5b2-bf6af52f2f90" providerId="ADAL" clId="{7C77B0EB-61C5-4926-AFC1-9F2D3734B36B}" dt="2024-03-12T17:50:46.689" v="589" actId="14100"/>
          <ac:picMkLst>
            <pc:docMk/>
            <pc:sldMk cId="4166629621" sldId="2147482793"/>
            <ac:picMk id="6" creationId="{5E4395DE-608B-DC2B-FFD2-3E080920BA52}"/>
          </ac:picMkLst>
        </pc:picChg>
      </pc:sldChg>
      <pc:sldChg chg="modSp mod">
        <pc:chgData name="Molina, Julien" userId="16fc6fa3-6c24-4f10-a5b2-bf6af52f2f90" providerId="ADAL" clId="{7C77B0EB-61C5-4926-AFC1-9F2D3734B36B}" dt="2024-03-12T17:50:06.863" v="577" actId="5793"/>
        <pc:sldMkLst>
          <pc:docMk/>
          <pc:sldMk cId="1802462673" sldId="2147482794"/>
        </pc:sldMkLst>
        <pc:spChg chg="mod">
          <ac:chgData name="Molina, Julien" userId="16fc6fa3-6c24-4f10-a5b2-bf6af52f2f90" providerId="ADAL" clId="{7C77B0EB-61C5-4926-AFC1-9F2D3734B36B}" dt="2024-03-12T17:50:06.863" v="577" actId="5793"/>
          <ac:spMkLst>
            <pc:docMk/>
            <pc:sldMk cId="1802462673" sldId="2147482794"/>
            <ac:spMk id="4" creationId="{438EAE4C-E4C2-35B0-A825-B04F99BBD47C}"/>
          </ac:spMkLst>
        </pc:spChg>
        <pc:picChg chg="mod">
          <ac:chgData name="Molina, Julien" userId="16fc6fa3-6c24-4f10-a5b2-bf6af52f2f90" providerId="ADAL" clId="{7C77B0EB-61C5-4926-AFC1-9F2D3734B36B}" dt="2024-03-12T17:50:00.367" v="569" actId="14100"/>
          <ac:picMkLst>
            <pc:docMk/>
            <pc:sldMk cId="1802462673" sldId="2147482794"/>
            <ac:picMk id="5" creationId="{51A3D2DE-BD54-86FF-454D-37C98CD9FF5C}"/>
          </ac:picMkLst>
        </pc:picChg>
      </pc:sldChg>
      <pc:sldChg chg="addSp delSp modSp mod chgLayout">
        <pc:chgData name="Molina, Julien" userId="16fc6fa3-6c24-4f10-a5b2-bf6af52f2f90" providerId="ADAL" clId="{7C77B0EB-61C5-4926-AFC1-9F2D3734B36B}" dt="2024-03-12T17:51:31.793" v="609"/>
        <pc:sldMkLst>
          <pc:docMk/>
          <pc:sldMk cId="97378257" sldId="2147482795"/>
        </pc:sldMkLst>
        <pc:spChg chg="mod ord">
          <ac:chgData name="Molina, Julien" userId="16fc6fa3-6c24-4f10-a5b2-bf6af52f2f90" providerId="ADAL" clId="{7C77B0EB-61C5-4926-AFC1-9F2D3734B36B}" dt="2024-03-12T17:50:13.692" v="579" actId="6264"/>
          <ac:spMkLst>
            <pc:docMk/>
            <pc:sldMk cId="97378257" sldId="2147482795"/>
            <ac:spMk id="2" creationId="{3C36352D-5D18-34C6-4D10-39A4F9901321}"/>
          </ac:spMkLst>
        </pc:spChg>
        <pc:spChg chg="mod ord">
          <ac:chgData name="Molina, Julien" userId="16fc6fa3-6c24-4f10-a5b2-bf6af52f2f90" providerId="ADAL" clId="{7C77B0EB-61C5-4926-AFC1-9F2D3734B36B}" dt="2024-03-12T17:50:13.692" v="579" actId="6264"/>
          <ac:spMkLst>
            <pc:docMk/>
            <pc:sldMk cId="97378257" sldId="2147482795"/>
            <ac:spMk id="3" creationId="{B1E0A3C6-FBAC-4A3C-A9B3-F95E2E7033CF}"/>
          </ac:spMkLst>
        </pc:spChg>
        <pc:spChg chg="mod">
          <ac:chgData name="Molina, Julien" userId="16fc6fa3-6c24-4f10-a5b2-bf6af52f2f90" providerId="ADAL" clId="{7C77B0EB-61C5-4926-AFC1-9F2D3734B36B}" dt="2024-03-12T17:51:15.359" v="598" actId="552"/>
          <ac:spMkLst>
            <pc:docMk/>
            <pc:sldMk cId="97378257" sldId="2147482795"/>
            <ac:spMk id="4" creationId="{438EAE4C-E4C2-35B0-A825-B04F99BBD47C}"/>
          </ac:spMkLst>
        </pc:spChg>
        <pc:spChg chg="add del mod">
          <ac:chgData name="Molina, Julien" userId="16fc6fa3-6c24-4f10-a5b2-bf6af52f2f90" providerId="ADAL" clId="{7C77B0EB-61C5-4926-AFC1-9F2D3734B36B}" dt="2024-03-12T17:50:13.692" v="579" actId="6264"/>
          <ac:spMkLst>
            <pc:docMk/>
            <pc:sldMk cId="97378257" sldId="2147482795"/>
            <ac:spMk id="5" creationId="{EB1217FB-574F-643C-67D8-128F59700EB7}"/>
          </ac:spMkLst>
        </pc:spChg>
        <pc:spChg chg="add del mod">
          <ac:chgData name="Molina, Julien" userId="16fc6fa3-6c24-4f10-a5b2-bf6af52f2f90" providerId="ADAL" clId="{7C77B0EB-61C5-4926-AFC1-9F2D3734B36B}" dt="2024-03-12T17:50:13.692" v="579" actId="6264"/>
          <ac:spMkLst>
            <pc:docMk/>
            <pc:sldMk cId="97378257" sldId="2147482795"/>
            <ac:spMk id="7" creationId="{FD013440-4C4C-3174-4DFB-F8CD89EADA96}"/>
          </ac:spMkLst>
        </pc:spChg>
        <pc:spChg chg="add del mod ord">
          <ac:chgData name="Molina, Julien" userId="16fc6fa3-6c24-4f10-a5b2-bf6af52f2f90" providerId="ADAL" clId="{7C77B0EB-61C5-4926-AFC1-9F2D3734B36B}" dt="2024-03-12T17:50:13.692" v="579" actId="6264"/>
          <ac:spMkLst>
            <pc:docMk/>
            <pc:sldMk cId="97378257" sldId="2147482795"/>
            <ac:spMk id="8" creationId="{83A6B162-F9CA-E2A6-D14B-CECCC2FF0433}"/>
          </ac:spMkLst>
        </pc:spChg>
        <pc:spChg chg="add del mod">
          <ac:chgData name="Molina, Julien" userId="16fc6fa3-6c24-4f10-a5b2-bf6af52f2f90" providerId="ADAL" clId="{7C77B0EB-61C5-4926-AFC1-9F2D3734B36B}" dt="2024-03-12T17:50:38.462" v="588" actId="478"/>
          <ac:spMkLst>
            <pc:docMk/>
            <pc:sldMk cId="97378257" sldId="2147482795"/>
            <ac:spMk id="9" creationId="{06D15EC0-CC97-2334-927C-E3A5015244A5}"/>
          </ac:spMkLst>
        </pc:spChg>
        <pc:spChg chg="add del mod">
          <ac:chgData name="Molina, Julien" userId="16fc6fa3-6c24-4f10-a5b2-bf6af52f2f90" providerId="ADAL" clId="{7C77B0EB-61C5-4926-AFC1-9F2D3734B36B}" dt="2024-03-12T17:51:17.957" v="599" actId="21"/>
          <ac:spMkLst>
            <pc:docMk/>
            <pc:sldMk cId="97378257" sldId="2147482795"/>
            <ac:spMk id="10" creationId="{00CE81CE-A22E-8D0E-731C-32DA55B95B78}"/>
          </ac:spMkLst>
        </pc:spChg>
        <pc:spChg chg="add mod">
          <ac:chgData name="Molina, Julien" userId="16fc6fa3-6c24-4f10-a5b2-bf6af52f2f90" providerId="ADAL" clId="{7C77B0EB-61C5-4926-AFC1-9F2D3734B36B}" dt="2024-03-12T17:51:31.793" v="609"/>
          <ac:spMkLst>
            <pc:docMk/>
            <pc:sldMk cId="97378257" sldId="2147482795"/>
            <ac:spMk id="11" creationId="{438EAE4C-E4C2-35B0-A825-B04F99BBD47C}"/>
          </ac:spMkLst>
        </pc:spChg>
        <pc:spChg chg="add mod">
          <ac:chgData name="Molina, Julien" userId="16fc6fa3-6c24-4f10-a5b2-bf6af52f2f90" providerId="ADAL" clId="{7C77B0EB-61C5-4926-AFC1-9F2D3734B36B}" dt="2024-03-12T17:51:31.793" v="609"/>
          <ac:spMkLst>
            <pc:docMk/>
            <pc:sldMk cId="97378257" sldId="2147482795"/>
            <ac:spMk id="12" creationId="{00CE81CE-A22E-8D0E-731C-32DA55B95B78}"/>
          </ac:spMkLst>
        </pc:spChg>
      </pc:sldChg>
      <pc:sldChg chg="addSp delSp modSp mod">
        <pc:chgData name="Molina, Julien" userId="16fc6fa3-6c24-4f10-a5b2-bf6af52f2f90" providerId="ADAL" clId="{7C77B0EB-61C5-4926-AFC1-9F2D3734B36B}" dt="2024-03-12T17:51:51.387" v="617" actId="14100"/>
        <pc:sldMkLst>
          <pc:docMk/>
          <pc:sldMk cId="391712812" sldId="2147482796"/>
        </pc:sldMkLst>
        <pc:spChg chg="add del mod">
          <ac:chgData name="Molina, Julien" userId="16fc6fa3-6c24-4f10-a5b2-bf6af52f2f90" providerId="ADAL" clId="{7C77B0EB-61C5-4926-AFC1-9F2D3734B36B}" dt="2024-03-12T17:51:36.030" v="610" actId="21"/>
          <ac:spMkLst>
            <pc:docMk/>
            <pc:sldMk cId="391712812" sldId="2147482796"/>
            <ac:spMk id="4" creationId="{438EAE4C-E4C2-35B0-A825-B04F99BBD47C}"/>
          </ac:spMkLst>
        </pc:spChg>
        <pc:spChg chg="add del mod">
          <ac:chgData name="Molina, Julien" userId="16fc6fa3-6c24-4f10-a5b2-bf6af52f2f90" providerId="ADAL" clId="{7C77B0EB-61C5-4926-AFC1-9F2D3734B36B}" dt="2024-03-12T17:51:38.673" v="611" actId="21"/>
          <ac:spMkLst>
            <pc:docMk/>
            <pc:sldMk cId="391712812" sldId="2147482796"/>
            <ac:spMk id="10" creationId="{00CE81CE-A22E-8D0E-731C-32DA55B95B78}"/>
          </ac:spMkLst>
        </pc:spChg>
        <pc:picChg chg="mod">
          <ac:chgData name="Molina, Julien" userId="16fc6fa3-6c24-4f10-a5b2-bf6af52f2f90" providerId="ADAL" clId="{7C77B0EB-61C5-4926-AFC1-9F2D3734B36B}" dt="2024-03-12T17:51:51.387" v="617" actId="14100"/>
          <ac:picMkLst>
            <pc:docMk/>
            <pc:sldMk cId="391712812" sldId="2147482796"/>
            <ac:picMk id="5" creationId="{5A74E8AB-D289-8C22-0519-7643DC855A68}"/>
          </ac:picMkLst>
        </pc:picChg>
      </pc:sldChg>
      <pc:sldChg chg="addSp delSp modSp mod">
        <pc:chgData name="Molina, Julien" userId="16fc6fa3-6c24-4f10-a5b2-bf6af52f2f90" providerId="ADAL" clId="{7C77B0EB-61C5-4926-AFC1-9F2D3734B36B}" dt="2024-03-12T17:52:09.153" v="620" actId="21"/>
        <pc:sldMkLst>
          <pc:docMk/>
          <pc:sldMk cId="1661044582" sldId="2147482797"/>
        </pc:sldMkLst>
        <pc:spChg chg="mod">
          <ac:chgData name="Molina, Julien" userId="16fc6fa3-6c24-4f10-a5b2-bf6af52f2f90" providerId="ADAL" clId="{7C77B0EB-61C5-4926-AFC1-9F2D3734B36B}" dt="2024-03-12T17:52:06.951" v="619" actId="552"/>
          <ac:spMkLst>
            <pc:docMk/>
            <pc:sldMk cId="1661044582" sldId="2147482797"/>
            <ac:spMk id="4" creationId="{438EAE4C-E4C2-35B0-A825-B04F99BBD47C}"/>
          </ac:spMkLst>
        </pc:spChg>
        <pc:spChg chg="add del mod">
          <ac:chgData name="Molina, Julien" userId="16fc6fa3-6c24-4f10-a5b2-bf6af52f2f90" providerId="ADAL" clId="{7C77B0EB-61C5-4926-AFC1-9F2D3734B36B}" dt="2024-03-12T17:52:09.153" v="620" actId="21"/>
          <ac:spMkLst>
            <pc:docMk/>
            <pc:sldMk cId="1661044582" sldId="2147482797"/>
            <ac:spMk id="10" creationId="{00CE81CE-A22E-8D0E-731C-32DA55B95B78}"/>
          </ac:spMkLst>
        </pc:spChg>
        <pc:picChg chg="mod">
          <ac:chgData name="Molina, Julien" userId="16fc6fa3-6c24-4f10-a5b2-bf6af52f2f90" providerId="ADAL" clId="{7C77B0EB-61C5-4926-AFC1-9F2D3734B36B}" dt="2024-03-12T17:50:54.376" v="590" actId="14100"/>
          <ac:picMkLst>
            <pc:docMk/>
            <pc:sldMk cId="1661044582" sldId="2147482797"/>
            <ac:picMk id="6" creationId="{BE3BB6BD-53F1-4D80-4B0A-38D610D5819F}"/>
          </ac:picMkLst>
        </pc:picChg>
      </pc:sldChg>
      <pc:sldChg chg="addSp delSp modSp mod">
        <pc:chgData name="Molina, Julien" userId="16fc6fa3-6c24-4f10-a5b2-bf6af52f2f90" providerId="ADAL" clId="{7C77B0EB-61C5-4926-AFC1-9F2D3734B36B}" dt="2024-03-12T17:53:09.091" v="638" actId="21"/>
        <pc:sldMkLst>
          <pc:docMk/>
          <pc:sldMk cId="1519025305" sldId="2147482798"/>
        </pc:sldMkLst>
        <pc:spChg chg="mod">
          <ac:chgData name="Molina, Julien" userId="16fc6fa3-6c24-4f10-a5b2-bf6af52f2f90" providerId="ADAL" clId="{7C77B0EB-61C5-4926-AFC1-9F2D3734B36B}" dt="2024-03-12T17:53:07.654" v="637" actId="552"/>
          <ac:spMkLst>
            <pc:docMk/>
            <pc:sldMk cId="1519025305" sldId="2147482798"/>
            <ac:spMk id="5" creationId="{CF7EEDB4-FE87-FBAB-E5DD-40782B8A42C4}"/>
          </ac:spMkLst>
        </pc:spChg>
        <pc:spChg chg="add del mod">
          <ac:chgData name="Molina, Julien" userId="16fc6fa3-6c24-4f10-a5b2-bf6af52f2f90" providerId="ADAL" clId="{7C77B0EB-61C5-4926-AFC1-9F2D3734B36B}" dt="2024-03-12T17:53:09.091" v="638" actId="21"/>
          <ac:spMkLst>
            <pc:docMk/>
            <pc:sldMk cId="1519025305" sldId="2147482798"/>
            <ac:spMk id="10" creationId="{00CE81CE-A22E-8D0E-731C-32DA55B95B78}"/>
          </ac:spMkLst>
        </pc:spChg>
      </pc:sldChg>
      <pc:sldChg chg="addSp delSp modSp mod">
        <pc:chgData name="Molina, Julien" userId="16fc6fa3-6c24-4f10-a5b2-bf6af52f2f90" providerId="ADAL" clId="{7C77B0EB-61C5-4926-AFC1-9F2D3734B36B}" dt="2024-03-12T17:53:16.416" v="642" actId="478"/>
        <pc:sldMkLst>
          <pc:docMk/>
          <pc:sldMk cId="1905050350" sldId="2147482799"/>
        </pc:sldMkLst>
        <pc:spChg chg="mod">
          <ac:chgData name="Molina, Julien" userId="16fc6fa3-6c24-4f10-a5b2-bf6af52f2f90" providerId="ADAL" clId="{7C77B0EB-61C5-4926-AFC1-9F2D3734B36B}" dt="2024-03-12T17:53:14.459" v="641" actId="552"/>
          <ac:spMkLst>
            <pc:docMk/>
            <pc:sldMk cId="1905050350" sldId="2147482799"/>
            <ac:spMk id="5" creationId="{CF7EEDB4-FE87-FBAB-E5DD-40782B8A42C4}"/>
          </ac:spMkLst>
        </pc:spChg>
        <pc:spChg chg="add del mod">
          <ac:chgData name="Molina, Julien" userId="16fc6fa3-6c24-4f10-a5b2-bf6af52f2f90" providerId="ADAL" clId="{7C77B0EB-61C5-4926-AFC1-9F2D3734B36B}" dt="2024-03-12T17:53:16.416" v="642" actId="478"/>
          <ac:spMkLst>
            <pc:docMk/>
            <pc:sldMk cId="1905050350" sldId="2147482799"/>
            <ac:spMk id="10" creationId="{00CE81CE-A22E-8D0E-731C-32DA55B95B78}"/>
          </ac:spMkLst>
        </pc:spChg>
      </pc:sldChg>
      <pc:sldChg chg="modSp mod">
        <pc:chgData name="Molina, Julien" userId="16fc6fa3-6c24-4f10-a5b2-bf6af52f2f90" providerId="ADAL" clId="{7C77B0EB-61C5-4926-AFC1-9F2D3734B36B}" dt="2024-03-12T17:52:54.802" v="634" actId="33524"/>
        <pc:sldMkLst>
          <pc:docMk/>
          <pc:sldMk cId="2554149146" sldId="2147482800"/>
        </pc:sldMkLst>
        <pc:spChg chg="mod">
          <ac:chgData name="Molina, Julien" userId="16fc6fa3-6c24-4f10-a5b2-bf6af52f2f90" providerId="ADAL" clId="{7C77B0EB-61C5-4926-AFC1-9F2D3734B36B}" dt="2024-03-12T17:52:54.802" v="634" actId="33524"/>
          <ac:spMkLst>
            <pc:docMk/>
            <pc:sldMk cId="2554149146" sldId="2147482800"/>
            <ac:spMk id="5" creationId="{A16E89A4-F1E7-F8ED-0FE9-0B7A0ED57024}"/>
          </ac:spMkLst>
        </pc:spChg>
      </pc:sldChg>
      <pc:sldChg chg="addSp delSp modSp mod">
        <pc:chgData name="Molina, Julien" userId="16fc6fa3-6c24-4f10-a5b2-bf6af52f2f90" providerId="ADAL" clId="{7C77B0EB-61C5-4926-AFC1-9F2D3734B36B}" dt="2024-03-12T17:52:41.866" v="633" actId="14100"/>
        <pc:sldMkLst>
          <pc:docMk/>
          <pc:sldMk cId="1125046358" sldId="2147482801"/>
        </pc:sldMkLst>
        <pc:spChg chg="mod">
          <ac:chgData name="Molina, Julien" userId="16fc6fa3-6c24-4f10-a5b2-bf6af52f2f90" providerId="ADAL" clId="{7C77B0EB-61C5-4926-AFC1-9F2D3734B36B}" dt="2024-03-12T17:52:41.866" v="633" actId="14100"/>
          <ac:spMkLst>
            <pc:docMk/>
            <pc:sldMk cId="1125046358" sldId="2147482801"/>
            <ac:spMk id="4" creationId="{438EAE4C-E4C2-35B0-A825-B04F99BBD47C}"/>
          </ac:spMkLst>
        </pc:spChg>
        <pc:spChg chg="add del mod">
          <ac:chgData name="Molina, Julien" userId="16fc6fa3-6c24-4f10-a5b2-bf6af52f2f90" providerId="ADAL" clId="{7C77B0EB-61C5-4926-AFC1-9F2D3734B36B}" dt="2024-03-12T17:52:22.446" v="629" actId="21"/>
          <ac:spMkLst>
            <pc:docMk/>
            <pc:sldMk cId="1125046358" sldId="2147482801"/>
            <ac:spMk id="10" creationId="{00CE81CE-A22E-8D0E-731C-32DA55B95B78}"/>
          </ac:spMkLst>
        </pc:spChg>
        <pc:picChg chg="mod">
          <ac:chgData name="Molina, Julien" userId="16fc6fa3-6c24-4f10-a5b2-bf6af52f2f90" providerId="ADAL" clId="{7C77B0EB-61C5-4926-AFC1-9F2D3734B36B}" dt="2024-03-12T17:52:39.847" v="632" actId="14100"/>
          <ac:picMkLst>
            <pc:docMk/>
            <pc:sldMk cId="1125046358" sldId="2147482801"/>
            <ac:picMk id="5" creationId="{2719175E-0086-CDE9-508F-7A66A2BD0993}"/>
          </ac:picMkLst>
        </pc:picChg>
      </pc:sldChg>
      <pc:sldChg chg="addSp delSp modSp mod chgLayout">
        <pc:chgData name="Molina, Julien" userId="16fc6fa3-6c24-4f10-a5b2-bf6af52f2f90" providerId="ADAL" clId="{7C77B0EB-61C5-4926-AFC1-9F2D3734B36B}" dt="2024-03-21T12:37:47.663" v="1129" actId="1076"/>
        <pc:sldMkLst>
          <pc:docMk/>
          <pc:sldMk cId="4220728046" sldId="2147483415"/>
        </pc:sldMkLst>
        <pc:spChg chg="add del mod">
          <ac:chgData name="Molina, Julien" userId="16fc6fa3-6c24-4f10-a5b2-bf6af52f2f90" providerId="ADAL" clId="{7C77B0EB-61C5-4926-AFC1-9F2D3734B36B}" dt="2024-03-21T12:37:36.439" v="1125" actId="6264"/>
          <ac:spMkLst>
            <pc:docMk/>
            <pc:sldMk cId="4220728046" sldId="2147483415"/>
            <ac:spMk id="2" creationId="{8F9B681F-1BA6-590E-B73C-F1D401B61FD5}"/>
          </ac:spMkLst>
        </pc:spChg>
        <pc:spChg chg="add del mod">
          <ac:chgData name="Molina, Julien" userId="16fc6fa3-6c24-4f10-a5b2-bf6af52f2f90" providerId="ADAL" clId="{7C77B0EB-61C5-4926-AFC1-9F2D3734B36B}" dt="2024-03-21T12:37:36.439" v="1125" actId="6264"/>
          <ac:spMkLst>
            <pc:docMk/>
            <pc:sldMk cId="4220728046" sldId="2147483415"/>
            <ac:spMk id="3" creationId="{4EBC1184-4FD6-8C4B-9D1C-CCA24B112453}"/>
          </ac:spMkLst>
        </pc:spChg>
        <pc:spChg chg="add del mod">
          <ac:chgData name="Molina, Julien" userId="16fc6fa3-6c24-4f10-a5b2-bf6af52f2f90" providerId="ADAL" clId="{7C77B0EB-61C5-4926-AFC1-9F2D3734B36B}" dt="2024-03-21T12:37:36.439" v="1125" actId="6264"/>
          <ac:spMkLst>
            <pc:docMk/>
            <pc:sldMk cId="4220728046" sldId="2147483415"/>
            <ac:spMk id="4" creationId="{82484B6B-2B90-BEFF-9B2B-3E8DC0884E25}"/>
          </ac:spMkLst>
        </pc:spChg>
        <pc:spChg chg="add del mod">
          <ac:chgData name="Molina, Julien" userId="16fc6fa3-6c24-4f10-a5b2-bf6af52f2f90" providerId="ADAL" clId="{7C77B0EB-61C5-4926-AFC1-9F2D3734B36B}" dt="2024-03-21T12:37:36.439" v="1125" actId="6264"/>
          <ac:spMkLst>
            <pc:docMk/>
            <pc:sldMk cId="4220728046" sldId="2147483415"/>
            <ac:spMk id="5" creationId="{1B107171-87A5-10EB-FEFF-BB9D46FC8FFE}"/>
          </ac:spMkLst>
        </pc:spChg>
        <pc:spChg chg="add del mod">
          <ac:chgData name="Molina, Julien" userId="16fc6fa3-6c24-4f10-a5b2-bf6af52f2f90" providerId="ADAL" clId="{7C77B0EB-61C5-4926-AFC1-9F2D3734B36B}" dt="2024-03-21T12:37:36.439" v="1125" actId="6264"/>
          <ac:spMkLst>
            <pc:docMk/>
            <pc:sldMk cId="4220728046" sldId="2147483415"/>
            <ac:spMk id="6" creationId="{67B39598-8897-F11D-752E-6109DBAA019E}"/>
          </ac:spMkLst>
        </pc:spChg>
        <pc:spChg chg="add del mod">
          <ac:chgData name="Molina, Julien" userId="16fc6fa3-6c24-4f10-a5b2-bf6af52f2f90" providerId="ADAL" clId="{7C77B0EB-61C5-4926-AFC1-9F2D3734B36B}" dt="2024-03-21T12:37:36.439" v="1125" actId="6264"/>
          <ac:spMkLst>
            <pc:docMk/>
            <pc:sldMk cId="4220728046" sldId="2147483415"/>
            <ac:spMk id="7" creationId="{572ABE31-5027-87B1-F3EE-C2306822C641}"/>
          </ac:spMkLst>
        </pc:spChg>
        <pc:spChg chg="add del mod">
          <ac:chgData name="Molina, Julien" userId="16fc6fa3-6c24-4f10-a5b2-bf6af52f2f90" providerId="ADAL" clId="{7C77B0EB-61C5-4926-AFC1-9F2D3734B36B}" dt="2024-03-21T12:37:36.439" v="1125" actId="6264"/>
          <ac:spMkLst>
            <pc:docMk/>
            <pc:sldMk cId="4220728046" sldId="2147483415"/>
            <ac:spMk id="8" creationId="{FACDAEB4-05E4-277F-A1DF-06F049EB5CBD}"/>
          </ac:spMkLst>
        </pc:spChg>
        <pc:spChg chg="add del mod">
          <ac:chgData name="Molina, Julien" userId="16fc6fa3-6c24-4f10-a5b2-bf6af52f2f90" providerId="ADAL" clId="{7C77B0EB-61C5-4926-AFC1-9F2D3734B36B}" dt="2024-03-21T12:37:36.439" v="1125" actId="6264"/>
          <ac:spMkLst>
            <pc:docMk/>
            <pc:sldMk cId="4220728046" sldId="2147483415"/>
            <ac:spMk id="9" creationId="{7FF816C0-F24A-41EF-A6A6-D1DBD55C28AB}"/>
          </ac:spMkLst>
        </pc:spChg>
        <pc:spChg chg="add del mod">
          <ac:chgData name="Molina, Julien" userId="16fc6fa3-6c24-4f10-a5b2-bf6af52f2f90" providerId="ADAL" clId="{7C77B0EB-61C5-4926-AFC1-9F2D3734B36B}" dt="2024-03-21T12:37:36.439" v="1125" actId="6264"/>
          <ac:spMkLst>
            <pc:docMk/>
            <pc:sldMk cId="4220728046" sldId="2147483415"/>
            <ac:spMk id="10" creationId="{6AB58647-7C32-DF31-04EB-557F7DFCD8F2}"/>
          </ac:spMkLst>
        </pc:spChg>
        <pc:spChg chg="add del mod ord">
          <ac:chgData name="Molina, Julien" userId="16fc6fa3-6c24-4f10-a5b2-bf6af52f2f90" providerId="ADAL" clId="{7C77B0EB-61C5-4926-AFC1-9F2D3734B36B}" dt="2024-03-21T12:37:36.439" v="1125" actId="6264"/>
          <ac:spMkLst>
            <pc:docMk/>
            <pc:sldMk cId="4220728046" sldId="2147483415"/>
            <ac:spMk id="11" creationId="{9DDFD755-2D01-5D53-0F4B-F31889D84800}"/>
          </ac:spMkLst>
        </pc:spChg>
        <pc:spChg chg="add del mod ord">
          <ac:chgData name="Molina, Julien" userId="16fc6fa3-6c24-4f10-a5b2-bf6af52f2f90" providerId="ADAL" clId="{7C77B0EB-61C5-4926-AFC1-9F2D3734B36B}" dt="2024-03-21T12:37:36.439" v="1125" actId="6264"/>
          <ac:spMkLst>
            <pc:docMk/>
            <pc:sldMk cId="4220728046" sldId="2147483415"/>
            <ac:spMk id="12" creationId="{58B4CFAC-4066-E68C-FDC5-2F90A793D6CE}"/>
          </ac:spMkLst>
        </pc:spChg>
        <pc:spChg chg="mod ord">
          <ac:chgData name="Molina, Julien" userId="16fc6fa3-6c24-4f10-a5b2-bf6af52f2f90" providerId="ADAL" clId="{7C77B0EB-61C5-4926-AFC1-9F2D3734B36B}" dt="2024-03-21T12:37:47.663" v="1129" actId="1076"/>
          <ac:spMkLst>
            <pc:docMk/>
            <pc:sldMk cId="4220728046" sldId="2147483415"/>
            <ac:spMk id="13" creationId="{F9679AEF-051B-80DB-A50E-27EE3394B02C}"/>
          </ac:spMkLst>
        </pc:spChg>
        <pc:spChg chg="add del mod ord">
          <ac:chgData name="Molina, Julien" userId="16fc6fa3-6c24-4f10-a5b2-bf6af52f2f90" providerId="ADAL" clId="{7C77B0EB-61C5-4926-AFC1-9F2D3734B36B}" dt="2024-03-21T12:37:36.439" v="1125" actId="6264"/>
          <ac:spMkLst>
            <pc:docMk/>
            <pc:sldMk cId="4220728046" sldId="2147483415"/>
            <ac:spMk id="14" creationId="{E8A72373-4D97-40A8-0B8F-AAB5ADB7FB03}"/>
          </ac:spMkLst>
        </pc:spChg>
        <pc:spChg chg="add del mod">
          <ac:chgData name="Molina, Julien" userId="16fc6fa3-6c24-4f10-a5b2-bf6af52f2f90" providerId="ADAL" clId="{7C77B0EB-61C5-4926-AFC1-9F2D3734B36B}" dt="2024-03-21T12:37:40.481" v="1127" actId="6264"/>
          <ac:spMkLst>
            <pc:docMk/>
            <pc:sldMk cId="4220728046" sldId="2147483415"/>
            <ac:spMk id="15" creationId="{07E0E707-47F2-1D92-EE22-1AB75B4B1660}"/>
          </ac:spMkLst>
        </pc:spChg>
        <pc:spChg chg="add del mod">
          <ac:chgData name="Molina, Julien" userId="16fc6fa3-6c24-4f10-a5b2-bf6af52f2f90" providerId="ADAL" clId="{7C77B0EB-61C5-4926-AFC1-9F2D3734B36B}" dt="2024-03-21T12:37:40.481" v="1127" actId="6264"/>
          <ac:spMkLst>
            <pc:docMk/>
            <pc:sldMk cId="4220728046" sldId="2147483415"/>
            <ac:spMk id="16" creationId="{B24FBEC6-C0CD-B6B1-3CB5-016C65C52842}"/>
          </ac:spMkLst>
        </pc:spChg>
        <pc:spChg chg="add del mod">
          <ac:chgData name="Molina, Julien" userId="16fc6fa3-6c24-4f10-a5b2-bf6af52f2f90" providerId="ADAL" clId="{7C77B0EB-61C5-4926-AFC1-9F2D3734B36B}" dt="2024-03-21T12:37:40.481" v="1127" actId="6264"/>
          <ac:spMkLst>
            <pc:docMk/>
            <pc:sldMk cId="4220728046" sldId="2147483415"/>
            <ac:spMk id="18" creationId="{E12D57C4-D4A9-45C7-FD08-AD496C5344C8}"/>
          </ac:spMkLst>
        </pc:spChg>
        <pc:spChg chg="add del mod">
          <ac:chgData name="Molina, Julien" userId="16fc6fa3-6c24-4f10-a5b2-bf6af52f2f90" providerId="ADAL" clId="{7C77B0EB-61C5-4926-AFC1-9F2D3734B36B}" dt="2024-03-21T12:37:40.481" v="1127" actId="6264"/>
          <ac:spMkLst>
            <pc:docMk/>
            <pc:sldMk cId="4220728046" sldId="2147483415"/>
            <ac:spMk id="19" creationId="{1185B8EC-4509-9FD1-000C-37EE5E4F1A16}"/>
          </ac:spMkLst>
        </pc:spChg>
        <pc:spChg chg="add del mod">
          <ac:chgData name="Molina, Julien" userId="16fc6fa3-6c24-4f10-a5b2-bf6af52f2f90" providerId="ADAL" clId="{7C77B0EB-61C5-4926-AFC1-9F2D3734B36B}" dt="2024-03-21T12:37:40.481" v="1127" actId="6264"/>
          <ac:spMkLst>
            <pc:docMk/>
            <pc:sldMk cId="4220728046" sldId="2147483415"/>
            <ac:spMk id="20" creationId="{85272BD8-5863-FE20-5322-1883F5A31C27}"/>
          </ac:spMkLst>
        </pc:spChg>
        <pc:spChg chg="add del mod">
          <ac:chgData name="Molina, Julien" userId="16fc6fa3-6c24-4f10-a5b2-bf6af52f2f90" providerId="ADAL" clId="{7C77B0EB-61C5-4926-AFC1-9F2D3734B36B}" dt="2024-03-21T12:37:40.481" v="1127" actId="6264"/>
          <ac:spMkLst>
            <pc:docMk/>
            <pc:sldMk cId="4220728046" sldId="2147483415"/>
            <ac:spMk id="21" creationId="{EC509273-A6AD-0EE3-5392-19EC7E01E25B}"/>
          </ac:spMkLst>
        </pc:spChg>
        <pc:spChg chg="add del mod">
          <ac:chgData name="Molina, Julien" userId="16fc6fa3-6c24-4f10-a5b2-bf6af52f2f90" providerId="ADAL" clId="{7C77B0EB-61C5-4926-AFC1-9F2D3734B36B}" dt="2024-03-21T12:37:40.481" v="1127" actId="6264"/>
          <ac:spMkLst>
            <pc:docMk/>
            <pc:sldMk cId="4220728046" sldId="2147483415"/>
            <ac:spMk id="22" creationId="{6B2F679D-EF11-84BC-CCE5-58282B9075DD}"/>
          </ac:spMkLst>
        </pc:spChg>
        <pc:spChg chg="add del mod">
          <ac:chgData name="Molina, Julien" userId="16fc6fa3-6c24-4f10-a5b2-bf6af52f2f90" providerId="ADAL" clId="{7C77B0EB-61C5-4926-AFC1-9F2D3734B36B}" dt="2024-03-21T12:37:40.481" v="1127" actId="6264"/>
          <ac:spMkLst>
            <pc:docMk/>
            <pc:sldMk cId="4220728046" sldId="2147483415"/>
            <ac:spMk id="23" creationId="{B18635DC-7093-186B-6214-06CAC1FC95CB}"/>
          </ac:spMkLst>
        </pc:spChg>
        <pc:spChg chg="add del mod">
          <ac:chgData name="Molina, Julien" userId="16fc6fa3-6c24-4f10-a5b2-bf6af52f2f90" providerId="ADAL" clId="{7C77B0EB-61C5-4926-AFC1-9F2D3734B36B}" dt="2024-03-21T12:37:40.481" v="1127" actId="6264"/>
          <ac:spMkLst>
            <pc:docMk/>
            <pc:sldMk cId="4220728046" sldId="2147483415"/>
            <ac:spMk id="24" creationId="{DAAE3B61-801F-D554-AE61-9CCD91B8036A}"/>
          </ac:spMkLst>
        </pc:spChg>
        <pc:spChg chg="add mod ord">
          <ac:chgData name="Molina, Julien" userId="16fc6fa3-6c24-4f10-a5b2-bf6af52f2f90" providerId="ADAL" clId="{7C77B0EB-61C5-4926-AFC1-9F2D3734B36B}" dt="2024-03-21T12:37:40.481" v="1127" actId="6264"/>
          <ac:spMkLst>
            <pc:docMk/>
            <pc:sldMk cId="4220728046" sldId="2147483415"/>
            <ac:spMk id="25" creationId="{C2B3C0CD-DF4A-9EC2-82BA-D888E8F654F9}"/>
          </ac:spMkLst>
        </pc:spChg>
        <pc:spChg chg="add mod ord">
          <ac:chgData name="Molina, Julien" userId="16fc6fa3-6c24-4f10-a5b2-bf6af52f2f90" providerId="ADAL" clId="{7C77B0EB-61C5-4926-AFC1-9F2D3734B36B}" dt="2024-03-21T12:37:40.481" v="1127" actId="6264"/>
          <ac:spMkLst>
            <pc:docMk/>
            <pc:sldMk cId="4220728046" sldId="2147483415"/>
            <ac:spMk id="26" creationId="{FEB9AF5F-BAC3-25A9-A4F8-19520570758A}"/>
          </ac:spMkLst>
        </pc:spChg>
        <pc:spChg chg="add mod ord">
          <ac:chgData name="Molina, Julien" userId="16fc6fa3-6c24-4f10-a5b2-bf6af52f2f90" providerId="ADAL" clId="{7C77B0EB-61C5-4926-AFC1-9F2D3734B36B}" dt="2024-03-21T12:37:40.481" v="1127" actId="6264"/>
          <ac:spMkLst>
            <pc:docMk/>
            <pc:sldMk cId="4220728046" sldId="2147483415"/>
            <ac:spMk id="27" creationId="{FDEAF51D-C606-8AF8-D01E-C6102191B00E}"/>
          </ac:spMkLst>
        </pc:spChg>
        <pc:spChg chg="mod ord">
          <ac:chgData name="Molina, Julien" userId="16fc6fa3-6c24-4f10-a5b2-bf6af52f2f90" providerId="ADAL" clId="{7C77B0EB-61C5-4926-AFC1-9F2D3734B36B}" dt="2024-03-21T12:37:40.481" v="1127" actId="6264"/>
          <ac:spMkLst>
            <pc:docMk/>
            <pc:sldMk cId="4220728046" sldId="2147483415"/>
            <ac:spMk id="39" creationId="{24064C02-DCE0-7B98-CE21-F064050FB017}"/>
          </ac:spMkLst>
        </pc:spChg>
        <pc:spChg chg="mod ord">
          <ac:chgData name="Molina, Julien" userId="16fc6fa3-6c24-4f10-a5b2-bf6af52f2f90" providerId="ADAL" clId="{7C77B0EB-61C5-4926-AFC1-9F2D3734B36B}" dt="2024-03-21T12:37:40.481" v="1127" actId="6264"/>
          <ac:spMkLst>
            <pc:docMk/>
            <pc:sldMk cId="4220728046" sldId="2147483415"/>
            <ac:spMk id="42" creationId="{0FE2E709-1D33-6644-ADB3-841E8169AF9C}"/>
          </ac:spMkLst>
        </pc:spChg>
        <pc:spChg chg="mod ord">
          <ac:chgData name="Molina, Julien" userId="16fc6fa3-6c24-4f10-a5b2-bf6af52f2f90" providerId="ADAL" clId="{7C77B0EB-61C5-4926-AFC1-9F2D3734B36B}" dt="2024-03-21T12:37:40.481" v="1127" actId="6264"/>
          <ac:spMkLst>
            <pc:docMk/>
            <pc:sldMk cId="4220728046" sldId="2147483415"/>
            <ac:spMk id="76" creationId="{F8C73FE8-CF3A-8709-4FDA-50DAEA792797}"/>
          </ac:spMkLst>
        </pc:spChg>
        <pc:spChg chg="mod ord">
          <ac:chgData name="Molina, Julien" userId="16fc6fa3-6c24-4f10-a5b2-bf6af52f2f90" providerId="ADAL" clId="{7C77B0EB-61C5-4926-AFC1-9F2D3734B36B}" dt="2024-03-21T12:37:40.481" v="1127" actId="6264"/>
          <ac:spMkLst>
            <pc:docMk/>
            <pc:sldMk cId="4220728046" sldId="2147483415"/>
            <ac:spMk id="77" creationId="{F122C38F-67AD-B4E8-73CB-BA4726396668}"/>
          </ac:spMkLst>
        </pc:spChg>
        <pc:spChg chg="mod ord">
          <ac:chgData name="Molina, Julien" userId="16fc6fa3-6c24-4f10-a5b2-bf6af52f2f90" providerId="ADAL" clId="{7C77B0EB-61C5-4926-AFC1-9F2D3734B36B}" dt="2024-03-21T12:37:40.481" v="1127" actId="6264"/>
          <ac:spMkLst>
            <pc:docMk/>
            <pc:sldMk cId="4220728046" sldId="2147483415"/>
            <ac:spMk id="79" creationId="{E86E9D85-647E-C1C6-E960-32B081FC044B}"/>
          </ac:spMkLst>
        </pc:spChg>
        <pc:spChg chg="mod ord">
          <ac:chgData name="Molina, Julien" userId="16fc6fa3-6c24-4f10-a5b2-bf6af52f2f90" providerId="ADAL" clId="{7C77B0EB-61C5-4926-AFC1-9F2D3734B36B}" dt="2024-03-21T12:37:40.481" v="1127" actId="6264"/>
          <ac:spMkLst>
            <pc:docMk/>
            <pc:sldMk cId="4220728046" sldId="2147483415"/>
            <ac:spMk id="81" creationId="{86AF2702-7B7E-1FE6-885E-C9679CDCEBCC}"/>
          </ac:spMkLst>
        </pc:spChg>
        <pc:spChg chg="mod ord">
          <ac:chgData name="Molina, Julien" userId="16fc6fa3-6c24-4f10-a5b2-bf6af52f2f90" providerId="ADAL" clId="{7C77B0EB-61C5-4926-AFC1-9F2D3734B36B}" dt="2024-03-21T12:37:40.481" v="1127" actId="6264"/>
          <ac:spMkLst>
            <pc:docMk/>
            <pc:sldMk cId="4220728046" sldId="2147483415"/>
            <ac:spMk id="82" creationId="{555EC4D1-335D-6C7C-D4C9-61680A9BFF12}"/>
          </ac:spMkLst>
        </pc:spChg>
        <pc:spChg chg="mod ord">
          <ac:chgData name="Molina, Julien" userId="16fc6fa3-6c24-4f10-a5b2-bf6af52f2f90" providerId="ADAL" clId="{7C77B0EB-61C5-4926-AFC1-9F2D3734B36B}" dt="2024-03-21T12:37:40.481" v="1127" actId="6264"/>
          <ac:spMkLst>
            <pc:docMk/>
            <pc:sldMk cId="4220728046" sldId="2147483415"/>
            <ac:spMk id="85" creationId="{96861CAD-02FE-45A8-A37A-0806A801361C}"/>
          </ac:spMkLst>
        </pc:spChg>
      </pc:sldChg>
      <pc:sldChg chg="addSp delSp modSp mod">
        <pc:chgData name="Molina, Julien" userId="16fc6fa3-6c24-4f10-a5b2-bf6af52f2f90" providerId="ADAL" clId="{7C77B0EB-61C5-4926-AFC1-9F2D3734B36B}" dt="2024-03-12T13:58:17.394" v="214" actId="113"/>
        <pc:sldMkLst>
          <pc:docMk/>
          <pc:sldMk cId="1168281650" sldId="2147483418"/>
        </pc:sldMkLst>
        <pc:spChg chg="mod">
          <ac:chgData name="Molina, Julien" userId="16fc6fa3-6c24-4f10-a5b2-bf6af52f2f90" providerId="ADAL" clId="{7C77B0EB-61C5-4926-AFC1-9F2D3734B36B}" dt="2024-03-12T13:58:17.394" v="214" actId="113"/>
          <ac:spMkLst>
            <pc:docMk/>
            <pc:sldMk cId="1168281650" sldId="2147483418"/>
            <ac:spMk id="3" creationId="{B1E0A3C6-FBAC-4A3C-A9B3-F95E2E7033CF}"/>
          </ac:spMkLst>
        </pc:spChg>
        <pc:spChg chg="mod">
          <ac:chgData name="Molina, Julien" userId="16fc6fa3-6c24-4f10-a5b2-bf6af52f2f90" providerId="ADAL" clId="{7C77B0EB-61C5-4926-AFC1-9F2D3734B36B}" dt="2024-03-12T13:52:19.119" v="97"/>
          <ac:spMkLst>
            <pc:docMk/>
            <pc:sldMk cId="1168281650" sldId="2147483418"/>
            <ac:spMk id="5" creationId="{C0142E76-3E87-02DD-7AF9-A69E3BE5469E}"/>
          </ac:spMkLst>
        </pc:spChg>
        <pc:spChg chg="mod">
          <ac:chgData name="Molina, Julien" userId="16fc6fa3-6c24-4f10-a5b2-bf6af52f2f90" providerId="ADAL" clId="{7C77B0EB-61C5-4926-AFC1-9F2D3734B36B}" dt="2024-03-12T13:52:19.119" v="97"/>
          <ac:spMkLst>
            <pc:docMk/>
            <pc:sldMk cId="1168281650" sldId="2147483418"/>
            <ac:spMk id="9" creationId="{BB6A6870-5199-82E1-7847-AD4A86366335}"/>
          </ac:spMkLst>
        </pc:spChg>
        <pc:spChg chg="del mod topLvl">
          <ac:chgData name="Molina, Julien" userId="16fc6fa3-6c24-4f10-a5b2-bf6af52f2f90" providerId="ADAL" clId="{7C77B0EB-61C5-4926-AFC1-9F2D3734B36B}" dt="2024-03-12T13:53:55.997" v="122" actId="478"/>
          <ac:spMkLst>
            <pc:docMk/>
            <pc:sldMk cId="1168281650" sldId="2147483418"/>
            <ac:spMk id="12" creationId="{73075F0D-2F30-97E6-508F-E5C0085B2A14}"/>
          </ac:spMkLst>
        </pc:spChg>
        <pc:spChg chg="del mod topLvl">
          <ac:chgData name="Molina, Julien" userId="16fc6fa3-6c24-4f10-a5b2-bf6af52f2f90" providerId="ADAL" clId="{7C77B0EB-61C5-4926-AFC1-9F2D3734B36B}" dt="2024-03-12T13:53:55.997" v="122" actId="478"/>
          <ac:spMkLst>
            <pc:docMk/>
            <pc:sldMk cId="1168281650" sldId="2147483418"/>
            <ac:spMk id="15" creationId="{D28FEFB3-B0D2-BBC2-8499-201F4027E4D2}"/>
          </ac:spMkLst>
        </pc:spChg>
        <pc:spChg chg="add mod">
          <ac:chgData name="Molina, Julien" userId="16fc6fa3-6c24-4f10-a5b2-bf6af52f2f90" providerId="ADAL" clId="{7C77B0EB-61C5-4926-AFC1-9F2D3734B36B}" dt="2024-03-12T13:57:16.206" v="170" actId="1036"/>
          <ac:spMkLst>
            <pc:docMk/>
            <pc:sldMk cId="1168281650" sldId="2147483418"/>
            <ac:spMk id="18" creationId="{E5EB629F-4616-7C7E-5916-BBC0A5576A28}"/>
          </ac:spMkLst>
        </pc:spChg>
        <pc:spChg chg="del mod">
          <ac:chgData name="Molina, Julien" userId="16fc6fa3-6c24-4f10-a5b2-bf6af52f2f90" providerId="ADAL" clId="{7C77B0EB-61C5-4926-AFC1-9F2D3734B36B}" dt="2024-03-12T13:52:58.476" v="107" actId="478"/>
          <ac:spMkLst>
            <pc:docMk/>
            <pc:sldMk cId="1168281650" sldId="2147483418"/>
            <ac:spMk id="24" creationId="{024477C6-6BEE-1AD1-DA32-F5D1B03C47CF}"/>
          </ac:spMkLst>
        </pc:spChg>
        <pc:grpChg chg="add mod">
          <ac:chgData name="Molina, Julien" userId="16fc6fa3-6c24-4f10-a5b2-bf6af52f2f90" providerId="ADAL" clId="{7C77B0EB-61C5-4926-AFC1-9F2D3734B36B}" dt="2024-03-12T13:52:19.119" v="97"/>
          <ac:grpSpMkLst>
            <pc:docMk/>
            <pc:sldMk cId="1168281650" sldId="2147483418"/>
            <ac:grpSpMk id="4" creationId="{B01FB294-F1AB-FE83-5954-A3579ECD9F21}"/>
          </ac:grpSpMkLst>
        </pc:grpChg>
        <pc:grpChg chg="add mod">
          <ac:chgData name="Molina, Julien" userId="16fc6fa3-6c24-4f10-a5b2-bf6af52f2f90" providerId="ADAL" clId="{7C77B0EB-61C5-4926-AFC1-9F2D3734B36B}" dt="2024-03-12T13:52:19.119" v="97"/>
          <ac:grpSpMkLst>
            <pc:docMk/>
            <pc:sldMk cId="1168281650" sldId="2147483418"/>
            <ac:grpSpMk id="8" creationId="{8EFA50BE-01A3-4484-4B03-F06553DE3900}"/>
          </ac:grpSpMkLst>
        </pc:grpChg>
        <pc:grpChg chg="add del mod">
          <ac:chgData name="Molina, Julien" userId="16fc6fa3-6c24-4f10-a5b2-bf6af52f2f90" providerId="ADAL" clId="{7C77B0EB-61C5-4926-AFC1-9F2D3734B36B}" dt="2024-03-12T13:53:03.553" v="109" actId="165"/>
          <ac:grpSpMkLst>
            <pc:docMk/>
            <pc:sldMk cId="1168281650" sldId="2147483418"/>
            <ac:grpSpMk id="11" creationId="{8C1435E8-C54D-DA96-20A5-32951CEB5E86}"/>
          </ac:grpSpMkLst>
        </pc:grpChg>
        <pc:grpChg chg="add del mod">
          <ac:chgData name="Molina, Julien" userId="16fc6fa3-6c24-4f10-a5b2-bf6af52f2f90" providerId="ADAL" clId="{7C77B0EB-61C5-4926-AFC1-9F2D3734B36B}" dt="2024-03-12T13:53:13.812" v="115" actId="165"/>
          <ac:grpSpMkLst>
            <pc:docMk/>
            <pc:sldMk cId="1168281650" sldId="2147483418"/>
            <ac:grpSpMk id="14" creationId="{FB63458E-7325-E66B-B6A4-7193543A169C}"/>
          </ac:grpSpMkLst>
        </pc:grpChg>
        <pc:graphicFrameChg chg="mod modGraphic">
          <ac:chgData name="Molina, Julien" userId="16fc6fa3-6c24-4f10-a5b2-bf6af52f2f90" providerId="ADAL" clId="{7C77B0EB-61C5-4926-AFC1-9F2D3734B36B}" dt="2024-03-12T13:58:00.282" v="198" actId="20577"/>
          <ac:graphicFrameMkLst>
            <pc:docMk/>
            <pc:sldMk cId="1168281650" sldId="2147483418"/>
            <ac:graphicFrameMk id="7" creationId="{70958790-F4DF-29D7-93A4-04579B7C5467}"/>
          </ac:graphicFrameMkLst>
        </pc:graphicFrameChg>
        <pc:picChg chg="mod">
          <ac:chgData name="Molina, Julien" userId="16fc6fa3-6c24-4f10-a5b2-bf6af52f2f90" providerId="ADAL" clId="{7C77B0EB-61C5-4926-AFC1-9F2D3734B36B}" dt="2024-03-12T13:52:19.119" v="97"/>
          <ac:picMkLst>
            <pc:docMk/>
            <pc:sldMk cId="1168281650" sldId="2147483418"/>
            <ac:picMk id="6" creationId="{4BB38BF5-87F1-840E-45F7-0758B627540F}"/>
          </ac:picMkLst>
        </pc:picChg>
        <pc:picChg chg="mod">
          <ac:chgData name="Molina, Julien" userId="16fc6fa3-6c24-4f10-a5b2-bf6af52f2f90" providerId="ADAL" clId="{7C77B0EB-61C5-4926-AFC1-9F2D3734B36B}" dt="2024-03-12T13:52:19.119" v="97"/>
          <ac:picMkLst>
            <pc:docMk/>
            <pc:sldMk cId="1168281650" sldId="2147483418"/>
            <ac:picMk id="10" creationId="{1EB2CB03-300E-1718-9328-16C5B4164D99}"/>
          </ac:picMkLst>
        </pc:picChg>
        <pc:picChg chg="mod topLvl">
          <ac:chgData name="Molina, Julien" userId="16fc6fa3-6c24-4f10-a5b2-bf6af52f2f90" providerId="ADAL" clId="{7C77B0EB-61C5-4926-AFC1-9F2D3734B36B}" dt="2024-03-12T13:57:25.415" v="172" actId="1076"/>
          <ac:picMkLst>
            <pc:docMk/>
            <pc:sldMk cId="1168281650" sldId="2147483418"/>
            <ac:picMk id="13" creationId="{3B695B32-6700-A4DE-DA37-162D694314D2}"/>
          </ac:picMkLst>
        </pc:picChg>
        <pc:picChg chg="mod topLvl">
          <ac:chgData name="Molina, Julien" userId="16fc6fa3-6c24-4f10-a5b2-bf6af52f2f90" providerId="ADAL" clId="{7C77B0EB-61C5-4926-AFC1-9F2D3734B36B}" dt="2024-03-12T13:57:25.415" v="172" actId="1076"/>
          <ac:picMkLst>
            <pc:docMk/>
            <pc:sldMk cId="1168281650" sldId="2147483418"/>
            <ac:picMk id="16" creationId="{CE89F689-970E-0203-0804-0453025C4576}"/>
          </ac:picMkLst>
        </pc:picChg>
      </pc:sldChg>
      <pc:sldChg chg="addSp modSp mod">
        <pc:chgData name="Molina, Julien" userId="16fc6fa3-6c24-4f10-a5b2-bf6af52f2f90" providerId="ADAL" clId="{7C77B0EB-61C5-4926-AFC1-9F2D3734B36B}" dt="2024-03-12T13:50:03.439" v="77" actId="552"/>
        <pc:sldMkLst>
          <pc:docMk/>
          <pc:sldMk cId="336458214" sldId="2147483420"/>
        </pc:sldMkLst>
        <pc:spChg chg="mod">
          <ac:chgData name="Molina, Julien" userId="16fc6fa3-6c24-4f10-a5b2-bf6af52f2f90" providerId="ADAL" clId="{7C77B0EB-61C5-4926-AFC1-9F2D3734B36B}" dt="2024-03-12T13:50:03.439" v="77" actId="552"/>
          <ac:spMkLst>
            <pc:docMk/>
            <pc:sldMk cId="336458214" sldId="2147483420"/>
            <ac:spMk id="4" creationId="{82FB19CE-8310-7C10-69EA-BBDF9E0DDDAE}"/>
          </ac:spMkLst>
        </pc:spChg>
        <pc:spChg chg="mod">
          <ac:chgData name="Molina, Julien" userId="16fc6fa3-6c24-4f10-a5b2-bf6af52f2f90" providerId="ADAL" clId="{7C77B0EB-61C5-4926-AFC1-9F2D3734B36B}" dt="2024-03-12T13:50:01.339" v="76" actId="552"/>
          <ac:spMkLst>
            <pc:docMk/>
            <pc:sldMk cId="336458214" sldId="2147483420"/>
            <ac:spMk id="5" creationId="{7A3258E5-FF09-2B1D-821B-7183FBA6861F}"/>
          </ac:spMkLst>
        </pc:spChg>
        <pc:spChg chg="add mod">
          <ac:chgData name="Molina, Julien" userId="16fc6fa3-6c24-4f10-a5b2-bf6af52f2f90" providerId="ADAL" clId="{7C77B0EB-61C5-4926-AFC1-9F2D3734B36B}" dt="2024-03-12T13:50:01.339" v="76" actId="552"/>
          <ac:spMkLst>
            <pc:docMk/>
            <pc:sldMk cId="336458214" sldId="2147483420"/>
            <ac:spMk id="7" creationId="{76443D39-3D19-5E70-67E7-56DF70495D4B}"/>
          </ac:spMkLst>
        </pc:spChg>
        <pc:picChg chg="mod">
          <ac:chgData name="Molina, Julien" userId="16fc6fa3-6c24-4f10-a5b2-bf6af52f2f90" providerId="ADAL" clId="{7C77B0EB-61C5-4926-AFC1-9F2D3734B36B}" dt="2024-03-12T13:50:01.339" v="76" actId="552"/>
          <ac:picMkLst>
            <pc:docMk/>
            <pc:sldMk cId="336458214" sldId="2147483420"/>
            <ac:picMk id="9" creationId="{1C679B10-ECEB-F381-702F-BEF14835355A}"/>
          </ac:picMkLst>
        </pc:picChg>
        <pc:picChg chg="mod">
          <ac:chgData name="Molina, Julien" userId="16fc6fa3-6c24-4f10-a5b2-bf6af52f2f90" providerId="ADAL" clId="{7C77B0EB-61C5-4926-AFC1-9F2D3734B36B}" dt="2024-03-12T13:49:36.707" v="65" actId="1076"/>
          <ac:picMkLst>
            <pc:docMk/>
            <pc:sldMk cId="336458214" sldId="2147483420"/>
            <ac:picMk id="11" creationId="{4E283EE6-F982-DFC6-DF88-92BB13D1C292}"/>
          </ac:picMkLst>
        </pc:picChg>
        <pc:picChg chg="mod">
          <ac:chgData name="Molina, Julien" userId="16fc6fa3-6c24-4f10-a5b2-bf6af52f2f90" providerId="ADAL" clId="{7C77B0EB-61C5-4926-AFC1-9F2D3734B36B}" dt="2024-03-12T13:50:03.439" v="77" actId="552"/>
          <ac:picMkLst>
            <pc:docMk/>
            <pc:sldMk cId="336458214" sldId="2147483420"/>
            <ac:picMk id="13" creationId="{E889F8F0-BA5C-6AF7-777F-8B23D4FE500F}"/>
          </ac:picMkLst>
        </pc:picChg>
      </pc:sldChg>
      <pc:sldChg chg="addSp delSp modSp add del mod">
        <pc:chgData name="Molina, Julien" userId="16fc6fa3-6c24-4f10-a5b2-bf6af52f2f90" providerId="ADAL" clId="{7C77B0EB-61C5-4926-AFC1-9F2D3734B36B}" dt="2024-03-12T13:50:51.469" v="84" actId="47"/>
        <pc:sldMkLst>
          <pc:docMk/>
          <pc:sldMk cId="680716103" sldId="2147483421"/>
        </pc:sldMkLst>
        <pc:spChg chg="del">
          <ac:chgData name="Molina, Julien" userId="16fc6fa3-6c24-4f10-a5b2-bf6af52f2f90" providerId="ADAL" clId="{7C77B0EB-61C5-4926-AFC1-9F2D3734B36B}" dt="2024-03-12T13:50:37.478" v="79" actId="478"/>
          <ac:spMkLst>
            <pc:docMk/>
            <pc:sldMk cId="680716103" sldId="2147483421"/>
            <ac:spMk id="4" creationId="{82FB19CE-8310-7C10-69EA-BBDF9E0DDDAE}"/>
          </ac:spMkLst>
        </pc:spChg>
        <pc:spChg chg="del">
          <ac:chgData name="Molina, Julien" userId="16fc6fa3-6c24-4f10-a5b2-bf6af52f2f90" providerId="ADAL" clId="{7C77B0EB-61C5-4926-AFC1-9F2D3734B36B}" dt="2024-03-12T13:50:37.478" v="79" actId="478"/>
          <ac:spMkLst>
            <pc:docMk/>
            <pc:sldMk cId="680716103" sldId="2147483421"/>
            <ac:spMk id="5" creationId="{7A3258E5-FF09-2B1D-821B-7183FBA6861F}"/>
          </ac:spMkLst>
        </pc:spChg>
        <pc:spChg chg="del">
          <ac:chgData name="Molina, Julien" userId="16fc6fa3-6c24-4f10-a5b2-bf6af52f2f90" providerId="ADAL" clId="{7C77B0EB-61C5-4926-AFC1-9F2D3734B36B}" dt="2024-03-12T13:50:37.478" v="79" actId="478"/>
          <ac:spMkLst>
            <pc:docMk/>
            <pc:sldMk cId="680716103" sldId="2147483421"/>
            <ac:spMk id="7" creationId="{76443D39-3D19-5E70-67E7-56DF70495D4B}"/>
          </ac:spMkLst>
        </pc:spChg>
        <pc:spChg chg="add mod">
          <ac:chgData name="Molina, Julien" userId="16fc6fa3-6c24-4f10-a5b2-bf6af52f2f90" providerId="ADAL" clId="{7C77B0EB-61C5-4926-AFC1-9F2D3734B36B}" dt="2024-03-12T13:50:37.873" v="80"/>
          <ac:spMkLst>
            <pc:docMk/>
            <pc:sldMk cId="680716103" sldId="2147483421"/>
            <ac:spMk id="8" creationId="{F875B16B-DA92-9648-CB64-04538679B56D}"/>
          </ac:spMkLst>
        </pc:spChg>
        <pc:spChg chg="add mod">
          <ac:chgData name="Molina, Julien" userId="16fc6fa3-6c24-4f10-a5b2-bf6af52f2f90" providerId="ADAL" clId="{7C77B0EB-61C5-4926-AFC1-9F2D3734B36B}" dt="2024-03-12T13:50:37.873" v="80"/>
          <ac:spMkLst>
            <pc:docMk/>
            <pc:sldMk cId="680716103" sldId="2147483421"/>
            <ac:spMk id="10" creationId="{61FE3FB9-05A1-F921-CF40-C29ADF7E7F87}"/>
          </ac:spMkLst>
        </pc:spChg>
        <pc:picChg chg="add mod">
          <ac:chgData name="Molina, Julien" userId="16fc6fa3-6c24-4f10-a5b2-bf6af52f2f90" providerId="ADAL" clId="{7C77B0EB-61C5-4926-AFC1-9F2D3734B36B}" dt="2024-03-12T13:50:37.873" v="80"/>
          <ac:picMkLst>
            <pc:docMk/>
            <pc:sldMk cId="680716103" sldId="2147483421"/>
            <ac:picMk id="6" creationId="{202C9B9A-D4BC-A501-953A-3B7A9DBAC0AE}"/>
          </ac:picMkLst>
        </pc:picChg>
        <pc:picChg chg="del">
          <ac:chgData name="Molina, Julien" userId="16fc6fa3-6c24-4f10-a5b2-bf6af52f2f90" providerId="ADAL" clId="{7C77B0EB-61C5-4926-AFC1-9F2D3734B36B}" dt="2024-03-12T13:50:37.478" v="79" actId="478"/>
          <ac:picMkLst>
            <pc:docMk/>
            <pc:sldMk cId="680716103" sldId="2147483421"/>
            <ac:picMk id="9" creationId="{1C679B10-ECEB-F381-702F-BEF14835355A}"/>
          </ac:picMkLst>
        </pc:picChg>
        <pc:picChg chg="del">
          <ac:chgData name="Molina, Julien" userId="16fc6fa3-6c24-4f10-a5b2-bf6af52f2f90" providerId="ADAL" clId="{7C77B0EB-61C5-4926-AFC1-9F2D3734B36B}" dt="2024-03-12T13:50:39.441" v="81" actId="478"/>
          <ac:picMkLst>
            <pc:docMk/>
            <pc:sldMk cId="680716103" sldId="2147483421"/>
            <ac:picMk id="11" creationId="{4E283EE6-F982-DFC6-DF88-92BB13D1C292}"/>
          </ac:picMkLst>
        </pc:picChg>
        <pc:picChg chg="add mod">
          <ac:chgData name="Molina, Julien" userId="16fc6fa3-6c24-4f10-a5b2-bf6af52f2f90" providerId="ADAL" clId="{7C77B0EB-61C5-4926-AFC1-9F2D3734B36B}" dt="2024-03-12T13:50:37.873" v="80"/>
          <ac:picMkLst>
            <pc:docMk/>
            <pc:sldMk cId="680716103" sldId="2147483421"/>
            <ac:picMk id="12" creationId="{CFAA2F3A-30B0-EDE3-EC85-40553D47CDDD}"/>
          </ac:picMkLst>
        </pc:picChg>
        <pc:picChg chg="del">
          <ac:chgData name="Molina, Julien" userId="16fc6fa3-6c24-4f10-a5b2-bf6af52f2f90" providerId="ADAL" clId="{7C77B0EB-61C5-4926-AFC1-9F2D3734B36B}" dt="2024-03-12T13:50:37.478" v="79" actId="478"/>
          <ac:picMkLst>
            <pc:docMk/>
            <pc:sldMk cId="680716103" sldId="2147483421"/>
            <ac:picMk id="13" creationId="{E889F8F0-BA5C-6AF7-777F-8B23D4FE500F}"/>
          </ac:picMkLst>
        </pc:picChg>
        <pc:picChg chg="add mod">
          <ac:chgData name="Molina, Julien" userId="16fc6fa3-6c24-4f10-a5b2-bf6af52f2f90" providerId="ADAL" clId="{7C77B0EB-61C5-4926-AFC1-9F2D3734B36B}" dt="2024-03-12T13:50:37.873" v="80"/>
          <ac:picMkLst>
            <pc:docMk/>
            <pc:sldMk cId="680716103" sldId="2147483421"/>
            <ac:picMk id="14" creationId="{6358AF15-BDA0-68A5-25F3-C8885280D980}"/>
          </ac:picMkLst>
        </pc:picChg>
      </pc:sldChg>
      <pc:sldChg chg="addSp delSp modSp add mod">
        <pc:chgData name="Molina, Julien" userId="16fc6fa3-6c24-4f10-a5b2-bf6af52f2f90" providerId="ADAL" clId="{7C77B0EB-61C5-4926-AFC1-9F2D3734B36B}" dt="2024-03-12T17:54:59.075" v="651" actId="478"/>
        <pc:sldMkLst>
          <pc:docMk/>
          <pc:sldMk cId="2472905833" sldId="2147483421"/>
        </pc:sldMkLst>
        <pc:spChg chg="mod">
          <ac:chgData name="Molina, Julien" userId="16fc6fa3-6c24-4f10-a5b2-bf6af52f2f90" providerId="ADAL" clId="{7C77B0EB-61C5-4926-AFC1-9F2D3734B36B}" dt="2024-03-12T17:54:56.413" v="649" actId="1076"/>
          <ac:spMkLst>
            <pc:docMk/>
            <pc:sldMk cId="2472905833" sldId="2147483421"/>
            <ac:spMk id="4" creationId="{FCEC4921-6814-7A70-184D-832CE297E985}"/>
          </ac:spMkLst>
        </pc:spChg>
        <pc:spChg chg="add del mod">
          <ac:chgData name="Molina, Julien" userId="16fc6fa3-6c24-4f10-a5b2-bf6af52f2f90" providerId="ADAL" clId="{7C77B0EB-61C5-4926-AFC1-9F2D3734B36B}" dt="2024-03-12T17:54:59.075" v="651" actId="478"/>
          <ac:spMkLst>
            <pc:docMk/>
            <pc:sldMk cId="2472905833" sldId="2147483421"/>
            <ac:spMk id="5" creationId="{580D5CAA-B8AB-FFB7-28BF-E22CBF4015F1}"/>
          </ac:spMkLst>
        </pc:spChg>
      </pc:sldChg>
      <pc:sldChg chg="addSp delSp modSp add mod">
        <pc:chgData name="Molina, Julien" userId="16fc6fa3-6c24-4f10-a5b2-bf6af52f2f90" providerId="ADAL" clId="{7C77B0EB-61C5-4926-AFC1-9F2D3734B36B}" dt="2024-03-12T18:16:38.371" v="1039" actId="14100"/>
        <pc:sldMkLst>
          <pc:docMk/>
          <pc:sldMk cId="1524258598" sldId="2147483422"/>
        </pc:sldMkLst>
        <pc:spChg chg="add del mod">
          <ac:chgData name="Molina, Julien" userId="16fc6fa3-6c24-4f10-a5b2-bf6af52f2f90" providerId="ADAL" clId="{7C77B0EB-61C5-4926-AFC1-9F2D3734B36B}" dt="2024-03-12T18:04:21.198" v="756" actId="478"/>
          <ac:spMkLst>
            <pc:docMk/>
            <pc:sldMk cId="1524258598" sldId="2147483422"/>
            <ac:spMk id="35" creationId="{4C5F4667-21D0-713F-4FFF-3E7A8ED1F316}"/>
          </ac:spMkLst>
        </pc:spChg>
        <pc:spChg chg="add del mod">
          <ac:chgData name="Molina, Julien" userId="16fc6fa3-6c24-4f10-a5b2-bf6af52f2f90" providerId="ADAL" clId="{7C77B0EB-61C5-4926-AFC1-9F2D3734B36B}" dt="2024-03-12T18:02:45.388" v="741"/>
          <ac:spMkLst>
            <pc:docMk/>
            <pc:sldMk cId="1524258598" sldId="2147483422"/>
            <ac:spMk id="37" creationId="{EB5D3835-1844-0977-DAD0-633FD4B30E08}"/>
          </ac:spMkLst>
        </pc:spChg>
        <pc:spChg chg="mod">
          <ac:chgData name="Molina, Julien" userId="16fc6fa3-6c24-4f10-a5b2-bf6af52f2f90" providerId="ADAL" clId="{7C77B0EB-61C5-4926-AFC1-9F2D3734B36B}" dt="2024-03-12T17:55:34.282" v="653"/>
          <ac:spMkLst>
            <pc:docMk/>
            <pc:sldMk cId="1524258598" sldId="2147483422"/>
            <ac:spMk id="39" creationId="{24064C02-DCE0-7B98-CE21-F064050FB017}"/>
          </ac:spMkLst>
        </pc:spChg>
        <pc:spChg chg="del">
          <ac:chgData name="Molina, Julien" userId="16fc6fa3-6c24-4f10-a5b2-bf6af52f2f90" providerId="ADAL" clId="{7C77B0EB-61C5-4926-AFC1-9F2D3734B36B}" dt="2024-03-12T18:02:41.331" v="738" actId="478"/>
          <ac:spMkLst>
            <pc:docMk/>
            <pc:sldMk cId="1524258598" sldId="2147483422"/>
            <ac:spMk id="42" creationId="{0FE2E709-1D33-6644-ADB3-841E8169AF9C}"/>
          </ac:spMkLst>
        </pc:spChg>
        <pc:spChg chg="add del">
          <ac:chgData name="Molina, Julien" userId="16fc6fa3-6c24-4f10-a5b2-bf6af52f2f90" providerId="ADAL" clId="{7C77B0EB-61C5-4926-AFC1-9F2D3734B36B}" dt="2024-03-12T18:06:14.895" v="839" actId="478"/>
          <ac:spMkLst>
            <pc:docMk/>
            <pc:sldMk cId="1524258598" sldId="2147483422"/>
            <ac:spMk id="43" creationId="{7CCADBE3-BD42-AC0C-54A3-C4F093497608}"/>
          </ac:spMkLst>
        </pc:spChg>
        <pc:spChg chg="add del mod">
          <ac:chgData name="Molina, Julien" userId="16fc6fa3-6c24-4f10-a5b2-bf6af52f2f90" providerId="ADAL" clId="{7C77B0EB-61C5-4926-AFC1-9F2D3734B36B}" dt="2024-03-12T18:04:19.238" v="755" actId="478"/>
          <ac:spMkLst>
            <pc:docMk/>
            <pc:sldMk cId="1524258598" sldId="2147483422"/>
            <ac:spMk id="45" creationId="{D2B26D2B-5203-7F5E-9671-1174895AD896}"/>
          </ac:spMkLst>
        </pc:spChg>
        <pc:spChg chg="add del mod">
          <ac:chgData name="Molina, Julien" userId="16fc6fa3-6c24-4f10-a5b2-bf6af52f2f90" providerId="ADAL" clId="{7C77B0EB-61C5-4926-AFC1-9F2D3734B36B}" dt="2024-03-12T18:09:17.572" v="912" actId="478"/>
          <ac:spMkLst>
            <pc:docMk/>
            <pc:sldMk cId="1524258598" sldId="2147483422"/>
            <ac:spMk id="47" creationId="{36B27724-75A9-F5C1-0AEA-86CD4240C352}"/>
          </ac:spMkLst>
        </pc:spChg>
        <pc:spChg chg="add del mod">
          <ac:chgData name="Molina, Julien" userId="16fc6fa3-6c24-4f10-a5b2-bf6af52f2f90" providerId="ADAL" clId="{7C77B0EB-61C5-4926-AFC1-9F2D3734B36B}" dt="2024-03-12T18:10:53.554" v="943" actId="478"/>
          <ac:spMkLst>
            <pc:docMk/>
            <pc:sldMk cId="1524258598" sldId="2147483422"/>
            <ac:spMk id="50" creationId="{3A529862-D325-6D68-1718-6E713EB5456D}"/>
          </ac:spMkLst>
        </pc:spChg>
        <pc:spChg chg="add del mod">
          <ac:chgData name="Molina, Julien" userId="16fc6fa3-6c24-4f10-a5b2-bf6af52f2f90" providerId="ADAL" clId="{7C77B0EB-61C5-4926-AFC1-9F2D3734B36B}" dt="2024-03-12T18:06:24.446" v="843" actId="478"/>
          <ac:spMkLst>
            <pc:docMk/>
            <pc:sldMk cId="1524258598" sldId="2147483422"/>
            <ac:spMk id="52" creationId="{9A580AC8-A8E6-968B-3E02-76DED90E1C00}"/>
          </ac:spMkLst>
        </pc:spChg>
        <pc:spChg chg="add del mod">
          <ac:chgData name="Molina, Julien" userId="16fc6fa3-6c24-4f10-a5b2-bf6af52f2f90" providerId="ADAL" clId="{7C77B0EB-61C5-4926-AFC1-9F2D3734B36B}" dt="2024-03-12T18:09:20.630" v="913" actId="478"/>
          <ac:spMkLst>
            <pc:docMk/>
            <pc:sldMk cId="1524258598" sldId="2147483422"/>
            <ac:spMk id="54" creationId="{FFEDDB11-3D15-4B1E-4289-B429D755E810}"/>
          </ac:spMkLst>
        </pc:spChg>
        <pc:spChg chg="add mod">
          <ac:chgData name="Molina, Julien" userId="16fc6fa3-6c24-4f10-a5b2-bf6af52f2f90" providerId="ADAL" clId="{7C77B0EB-61C5-4926-AFC1-9F2D3734B36B}" dt="2024-03-12T18:16:33.397" v="1037" actId="14100"/>
          <ac:spMkLst>
            <pc:docMk/>
            <pc:sldMk cId="1524258598" sldId="2147483422"/>
            <ac:spMk id="55" creationId="{07824F73-5C36-EDE8-1FA0-B11796ADF80A}"/>
          </ac:spMkLst>
        </pc:spChg>
        <pc:spChg chg="add mod">
          <ac:chgData name="Molina, Julien" userId="16fc6fa3-6c24-4f10-a5b2-bf6af52f2f90" providerId="ADAL" clId="{7C77B0EB-61C5-4926-AFC1-9F2D3734B36B}" dt="2024-03-12T18:13:50.963" v="985" actId="1076"/>
          <ac:spMkLst>
            <pc:docMk/>
            <pc:sldMk cId="1524258598" sldId="2147483422"/>
            <ac:spMk id="56" creationId="{88658D35-E017-2B4A-3ABA-9DB2408DE3F8}"/>
          </ac:spMkLst>
        </pc:spChg>
        <pc:spChg chg="add del mod">
          <ac:chgData name="Molina, Julien" userId="16fc6fa3-6c24-4f10-a5b2-bf6af52f2f90" providerId="ADAL" clId="{7C77B0EB-61C5-4926-AFC1-9F2D3734B36B}" dt="2024-03-12T18:10:45.298" v="941" actId="478"/>
          <ac:spMkLst>
            <pc:docMk/>
            <pc:sldMk cId="1524258598" sldId="2147483422"/>
            <ac:spMk id="58" creationId="{EE67C955-CA03-6DB2-48E7-A928CB163FF3}"/>
          </ac:spMkLst>
        </pc:spChg>
        <pc:spChg chg="add mod">
          <ac:chgData name="Molina, Julien" userId="16fc6fa3-6c24-4f10-a5b2-bf6af52f2f90" providerId="ADAL" clId="{7C77B0EB-61C5-4926-AFC1-9F2D3734B36B}" dt="2024-03-12T18:16:35.837" v="1038" actId="14100"/>
          <ac:spMkLst>
            <pc:docMk/>
            <pc:sldMk cId="1524258598" sldId="2147483422"/>
            <ac:spMk id="59" creationId="{7FCF5894-1229-B854-B2A1-D75AD1B651A2}"/>
          </ac:spMkLst>
        </pc:spChg>
        <pc:spChg chg="add mod">
          <ac:chgData name="Molina, Julien" userId="16fc6fa3-6c24-4f10-a5b2-bf6af52f2f90" providerId="ADAL" clId="{7C77B0EB-61C5-4926-AFC1-9F2D3734B36B}" dt="2024-03-12T18:13:50.963" v="985" actId="1076"/>
          <ac:spMkLst>
            <pc:docMk/>
            <pc:sldMk cId="1524258598" sldId="2147483422"/>
            <ac:spMk id="60" creationId="{749B2B34-4463-FA4D-6AFA-3AF4E536F46A}"/>
          </ac:spMkLst>
        </pc:spChg>
        <pc:spChg chg="add mod">
          <ac:chgData name="Molina, Julien" userId="16fc6fa3-6c24-4f10-a5b2-bf6af52f2f90" providerId="ADAL" clId="{7C77B0EB-61C5-4926-AFC1-9F2D3734B36B}" dt="2024-03-12T18:16:38.371" v="1039" actId="14100"/>
          <ac:spMkLst>
            <pc:docMk/>
            <pc:sldMk cId="1524258598" sldId="2147483422"/>
            <ac:spMk id="61" creationId="{6162FC07-C4D5-E6DD-46C8-E98A3076E8DA}"/>
          </ac:spMkLst>
        </pc:spChg>
        <pc:spChg chg="add mod">
          <ac:chgData name="Molina, Julien" userId="16fc6fa3-6c24-4f10-a5b2-bf6af52f2f90" providerId="ADAL" clId="{7C77B0EB-61C5-4926-AFC1-9F2D3734B36B}" dt="2024-03-12T18:13:50.963" v="985" actId="1076"/>
          <ac:spMkLst>
            <pc:docMk/>
            <pc:sldMk cId="1524258598" sldId="2147483422"/>
            <ac:spMk id="62" creationId="{E79062C8-60D2-54BF-FD01-4B7A5E3DB2F0}"/>
          </ac:spMkLst>
        </pc:spChg>
        <pc:spChg chg="add del mod">
          <ac:chgData name="Molina, Julien" userId="16fc6fa3-6c24-4f10-a5b2-bf6af52f2f90" providerId="ADAL" clId="{7C77B0EB-61C5-4926-AFC1-9F2D3734B36B}" dt="2024-03-12T18:10:55.992" v="944" actId="478"/>
          <ac:spMkLst>
            <pc:docMk/>
            <pc:sldMk cId="1524258598" sldId="2147483422"/>
            <ac:spMk id="64" creationId="{D0D31519-E6B3-328C-11AB-5FC4FCDDF508}"/>
          </ac:spMkLst>
        </pc:spChg>
        <pc:spChg chg="add del mod">
          <ac:chgData name="Molina, Julien" userId="16fc6fa3-6c24-4f10-a5b2-bf6af52f2f90" providerId="ADAL" clId="{7C77B0EB-61C5-4926-AFC1-9F2D3734B36B}" dt="2024-03-12T18:13:42.652" v="984" actId="478"/>
          <ac:spMkLst>
            <pc:docMk/>
            <pc:sldMk cId="1524258598" sldId="2147483422"/>
            <ac:spMk id="66" creationId="{A3EEE10C-D248-04A0-D4FE-4137B52A11C9}"/>
          </ac:spMkLst>
        </pc:spChg>
        <pc:spChg chg="add mod">
          <ac:chgData name="Molina, Julien" userId="16fc6fa3-6c24-4f10-a5b2-bf6af52f2f90" providerId="ADAL" clId="{7C77B0EB-61C5-4926-AFC1-9F2D3734B36B}" dt="2024-03-12T18:15:30.399" v="1028" actId="20577"/>
          <ac:spMkLst>
            <pc:docMk/>
            <pc:sldMk cId="1524258598" sldId="2147483422"/>
            <ac:spMk id="68" creationId="{C5A84328-0A2E-D1EA-A869-60F08F94162C}"/>
          </ac:spMkLst>
        </pc:spChg>
        <pc:spChg chg="del mod">
          <ac:chgData name="Molina, Julien" userId="16fc6fa3-6c24-4f10-a5b2-bf6af52f2f90" providerId="ADAL" clId="{7C77B0EB-61C5-4926-AFC1-9F2D3734B36B}" dt="2024-03-12T18:10:22.204" v="927" actId="478"/>
          <ac:spMkLst>
            <pc:docMk/>
            <pc:sldMk cId="1524258598" sldId="2147483422"/>
            <ac:spMk id="76" creationId="{F8C73FE8-CF3A-8709-4FDA-50DAEA792797}"/>
          </ac:spMkLst>
        </pc:spChg>
        <pc:spChg chg="del mod">
          <ac:chgData name="Molina, Julien" userId="16fc6fa3-6c24-4f10-a5b2-bf6af52f2f90" providerId="ADAL" clId="{7C77B0EB-61C5-4926-AFC1-9F2D3734B36B}" dt="2024-03-12T18:12:40.841" v="975" actId="478"/>
          <ac:spMkLst>
            <pc:docMk/>
            <pc:sldMk cId="1524258598" sldId="2147483422"/>
            <ac:spMk id="77" creationId="{F122C38F-67AD-B4E8-73CB-BA4726396668}"/>
          </ac:spMkLst>
        </pc:spChg>
        <pc:spChg chg="del">
          <ac:chgData name="Molina, Julien" userId="16fc6fa3-6c24-4f10-a5b2-bf6af52f2f90" providerId="ADAL" clId="{7C77B0EB-61C5-4926-AFC1-9F2D3734B36B}" dt="2024-03-12T18:02:41.331" v="738" actId="478"/>
          <ac:spMkLst>
            <pc:docMk/>
            <pc:sldMk cId="1524258598" sldId="2147483422"/>
            <ac:spMk id="79" creationId="{E86E9D85-647E-C1C6-E960-32B081FC044B}"/>
          </ac:spMkLst>
        </pc:spChg>
        <pc:spChg chg="del">
          <ac:chgData name="Molina, Julien" userId="16fc6fa3-6c24-4f10-a5b2-bf6af52f2f90" providerId="ADAL" clId="{7C77B0EB-61C5-4926-AFC1-9F2D3734B36B}" dt="2024-03-12T18:06:22.098" v="842" actId="478"/>
          <ac:spMkLst>
            <pc:docMk/>
            <pc:sldMk cId="1524258598" sldId="2147483422"/>
            <ac:spMk id="81" creationId="{86AF2702-7B7E-1FE6-885E-C9679CDCEBCC}"/>
          </ac:spMkLst>
        </pc:spChg>
        <pc:spChg chg="del">
          <ac:chgData name="Molina, Julien" userId="16fc6fa3-6c24-4f10-a5b2-bf6af52f2f90" providerId="ADAL" clId="{7C77B0EB-61C5-4926-AFC1-9F2D3734B36B}" dt="2024-03-12T18:06:14.895" v="839" actId="478"/>
          <ac:spMkLst>
            <pc:docMk/>
            <pc:sldMk cId="1524258598" sldId="2147483422"/>
            <ac:spMk id="82" creationId="{555EC4D1-335D-6C7C-D4C9-61680A9BFF12}"/>
          </ac:spMkLst>
        </pc:spChg>
        <pc:spChg chg="del">
          <ac:chgData name="Molina, Julien" userId="16fc6fa3-6c24-4f10-a5b2-bf6af52f2f90" providerId="ADAL" clId="{7C77B0EB-61C5-4926-AFC1-9F2D3734B36B}" dt="2024-03-12T18:04:58.317" v="764" actId="478"/>
          <ac:spMkLst>
            <pc:docMk/>
            <pc:sldMk cId="1524258598" sldId="2147483422"/>
            <ac:spMk id="85" creationId="{96861CAD-02FE-45A8-A37A-0806A801361C}"/>
          </ac:spMkLst>
        </pc:spChg>
        <pc:graphicFrameChg chg="add mod">
          <ac:chgData name="Molina, Julien" userId="16fc6fa3-6c24-4f10-a5b2-bf6af52f2f90" providerId="ADAL" clId="{7C77B0EB-61C5-4926-AFC1-9F2D3734B36B}" dt="2024-03-12T18:02:45.369" v="740"/>
          <ac:graphicFrameMkLst>
            <pc:docMk/>
            <pc:sldMk cId="1524258598" sldId="2147483422"/>
            <ac:graphicFrameMk id="38" creationId="{A09C57EF-D825-0EE5-86C5-C661B0E9D034}"/>
          </ac:graphicFrameMkLst>
        </pc:graphicFrameChg>
        <pc:graphicFrameChg chg="add del mod modGraphic">
          <ac:chgData name="Molina, Julien" userId="16fc6fa3-6c24-4f10-a5b2-bf6af52f2f90" providerId="ADAL" clId="{7C77B0EB-61C5-4926-AFC1-9F2D3734B36B}" dt="2024-03-12T18:03:46.920" v="749" actId="478"/>
          <ac:graphicFrameMkLst>
            <pc:docMk/>
            <pc:sldMk cId="1524258598" sldId="2147483422"/>
            <ac:graphicFrameMk id="40" creationId="{2DECF3DB-A390-CF74-6B5C-04873EDE4C92}"/>
          </ac:graphicFrameMkLst>
        </pc:graphicFrameChg>
        <pc:picChg chg="add del mod">
          <ac:chgData name="Molina, Julien" userId="16fc6fa3-6c24-4f10-a5b2-bf6af52f2f90" providerId="ADAL" clId="{7C77B0EB-61C5-4926-AFC1-9F2D3734B36B}" dt="2024-03-12T18:12:33.345" v="972" actId="478"/>
          <ac:picMkLst>
            <pc:docMk/>
            <pc:sldMk cId="1524258598" sldId="2147483422"/>
            <ac:picMk id="3" creationId="{7DB8F24D-71FD-6EAF-1848-C38C822BBFC4}"/>
          </ac:picMkLst>
        </pc:picChg>
        <pc:picChg chg="add del mod">
          <ac:chgData name="Molina, Julien" userId="16fc6fa3-6c24-4f10-a5b2-bf6af52f2f90" providerId="ADAL" clId="{7C77B0EB-61C5-4926-AFC1-9F2D3734B36B}" dt="2024-03-12T18:12:33.345" v="972" actId="478"/>
          <ac:picMkLst>
            <pc:docMk/>
            <pc:sldMk cId="1524258598" sldId="2147483422"/>
            <ac:picMk id="5" creationId="{8D40CF88-8BDB-D3ED-92EB-D43D8AC14AB1}"/>
          </ac:picMkLst>
        </pc:picChg>
        <pc:picChg chg="add del mod">
          <ac:chgData name="Molina, Julien" userId="16fc6fa3-6c24-4f10-a5b2-bf6af52f2f90" providerId="ADAL" clId="{7C77B0EB-61C5-4926-AFC1-9F2D3734B36B}" dt="2024-03-12T18:12:33.345" v="972" actId="478"/>
          <ac:picMkLst>
            <pc:docMk/>
            <pc:sldMk cId="1524258598" sldId="2147483422"/>
            <ac:picMk id="7" creationId="{3EFA4467-46BC-9E29-6527-AD7E4FBA4225}"/>
          </ac:picMkLst>
        </pc:picChg>
        <pc:picChg chg="add del mod">
          <ac:chgData name="Molina, Julien" userId="16fc6fa3-6c24-4f10-a5b2-bf6af52f2f90" providerId="ADAL" clId="{7C77B0EB-61C5-4926-AFC1-9F2D3734B36B}" dt="2024-03-12T18:12:33.345" v="972" actId="478"/>
          <ac:picMkLst>
            <pc:docMk/>
            <pc:sldMk cId="1524258598" sldId="2147483422"/>
            <ac:picMk id="9" creationId="{F604D0EA-1A02-9F4A-8CCB-F41B4E9D7814}"/>
          </ac:picMkLst>
        </pc:picChg>
        <pc:picChg chg="add del mod">
          <ac:chgData name="Molina, Julien" userId="16fc6fa3-6c24-4f10-a5b2-bf6af52f2f90" providerId="ADAL" clId="{7C77B0EB-61C5-4926-AFC1-9F2D3734B36B}" dt="2024-03-12T18:12:33.345" v="972" actId="478"/>
          <ac:picMkLst>
            <pc:docMk/>
            <pc:sldMk cId="1524258598" sldId="2147483422"/>
            <ac:picMk id="11" creationId="{5462CDBE-33F1-D0DC-9C5F-442F9D1A9364}"/>
          </ac:picMkLst>
        </pc:picChg>
        <pc:picChg chg="add mod">
          <ac:chgData name="Molina, Julien" userId="16fc6fa3-6c24-4f10-a5b2-bf6af52f2f90" providerId="ADAL" clId="{7C77B0EB-61C5-4926-AFC1-9F2D3734B36B}" dt="2024-03-12T18:13:50.963" v="985" actId="1076"/>
          <ac:picMkLst>
            <pc:docMk/>
            <pc:sldMk cId="1524258598" sldId="2147483422"/>
            <ac:picMk id="14" creationId="{AD9E6141-F373-00AB-4913-0ED4F89A9D43}"/>
          </ac:picMkLst>
        </pc:picChg>
        <pc:picChg chg="add del mod">
          <ac:chgData name="Molina, Julien" userId="16fc6fa3-6c24-4f10-a5b2-bf6af52f2f90" providerId="ADAL" clId="{7C77B0EB-61C5-4926-AFC1-9F2D3734B36B}" dt="2024-03-12T18:12:37.999" v="974" actId="478"/>
          <ac:picMkLst>
            <pc:docMk/>
            <pc:sldMk cId="1524258598" sldId="2147483422"/>
            <ac:picMk id="16" creationId="{BBE7C172-A584-7BA8-4FDD-DC5025287DE1}"/>
          </ac:picMkLst>
        </pc:picChg>
        <pc:picChg chg="del mod">
          <ac:chgData name="Molina, Julien" userId="16fc6fa3-6c24-4f10-a5b2-bf6af52f2f90" providerId="ADAL" clId="{7C77B0EB-61C5-4926-AFC1-9F2D3734B36B}" dt="2024-03-12T18:12:40.841" v="975" actId="478"/>
          <ac:picMkLst>
            <pc:docMk/>
            <pc:sldMk cId="1524258598" sldId="2147483422"/>
            <ac:picMk id="17" creationId="{CE7677BB-A2AC-1438-2B50-DAF0F413CF73}"/>
          </ac:picMkLst>
        </pc:picChg>
        <pc:picChg chg="add mod">
          <ac:chgData name="Molina, Julien" userId="16fc6fa3-6c24-4f10-a5b2-bf6af52f2f90" providerId="ADAL" clId="{7C77B0EB-61C5-4926-AFC1-9F2D3734B36B}" dt="2024-03-12T18:13:50.963" v="985" actId="1076"/>
          <ac:picMkLst>
            <pc:docMk/>
            <pc:sldMk cId="1524258598" sldId="2147483422"/>
            <ac:picMk id="19" creationId="{824481AB-BC9C-A181-87EA-FE11180AF4AC}"/>
          </ac:picMkLst>
        </pc:picChg>
        <pc:picChg chg="add del mod">
          <ac:chgData name="Molina, Julien" userId="16fc6fa3-6c24-4f10-a5b2-bf6af52f2f90" providerId="ADAL" clId="{7C77B0EB-61C5-4926-AFC1-9F2D3734B36B}" dt="2024-03-12T18:12:33.345" v="972" actId="478"/>
          <ac:picMkLst>
            <pc:docMk/>
            <pc:sldMk cId="1524258598" sldId="2147483422"/>
            <ac:picMk id="21" creationId="{149F8B00-BAA6-1408-D6F1-5813BAA10183}"/>
          </ac:picMkLst>
        </pc:picChg>
        <pc:picChg chg="add del mod">
          <ac:chgData name="Molina, Julien" userId="16fc6fa3-6c24-4f10-a5b2-bf6af52f2f90" providerId="ADAL" clId="{7C77B0EB-61C5-4926-AFC1-9F2D3734B36B}" dt="2024-03-12T18:12:33.345" v="972" actId="478"/>
          <ac:picMkLst>
            <pc:docMk/>
            <pc:sldMk cId="1524258598" sldId="2147483422"/>
            <ac:picMk id="23" creationId="{B9F21E4B-524A-1A82-426D-C3D354AAB107}"/>
          </ac:picMkLst>
        </pc:picChg>
        <pc:picChg chg="add del mod">
          <ac:chgData name="Molina, Julien" userId="16fc6fa3-6c24-4f10-a5b2-bf6af52f2f90" providerId="ADAL" clId="{7C77B0EB-61C5-4926-AFC1-9F2D3734B36B}" dt="2024-03-12T18:12:33.345" v="972" actId="478"/>
          <ac:picMkLst>
            <pc:docMk/>
            <pc:sldMk cId="1524258598" sldId="2147483422"/>
            <ac:picMk id="25" creationId="{EF3E0FBA-BBFE-2243-4303-26D40E1B7E52}"/>
          </ac:picMkLst>
        </pc:picChg>
        <pc:picChg chg="add del mod">
          <ac:chgData name="Molina, Julien" userId="16fc6fa3-6c24-4f10-a5b2-bf6af52f2f90" providerId="ADAL" clId="{7C77B0EB-61C5-4926-AFC1-9F2D3734B36B}" dt="2024-03-12T18:12:33.345" v="972" actId="478"/>
          <ac:picMkLst>
            <pc:docMk/>
            <pc:sldMk cId="1524258598" sldId="2147483422"/>
            <ac:picMk id="27" creationId="{FE42A2F6-0719-DD61-92C3-DDA5986BD671}"/>
          </ac:picMkLst>
        </pc:picChg>
        <pc:picChg chg="add del mod">
          <ac:chgData name="Molina, Julien" userId="16fc6fa3-6c24-4f10-a5b2-bf6af52f2f90" providerId="ADAL" clId="{7C77B0EB-61C5-4926-AFC1-9F2D3734B36B}" dt="2024-03-12T18:12:33.345" v="972" actId="478"/>
          <ac:picMkLst>
            <pc:docMk/>
            <pc:sldMk cId="1524258598" sldId="2147483422"/>
            <ac:picMk id="29" creationId="{0131BB3F-4F48-BF5F-2FB3-FBFD50171CB8}"/>
          </ac:picMkLst>
        </pc:picChg>
        <pc:picChg chg="add del mod">
          <ac:chgData name="Molina, Julien" userId="16fc6fa3-6c24-4f10-a5b2-bf6af52f2f90" providerId="ADAL" clId="{7C77B0EB-61C5-4926-AFC1-9F2D3734B36B}" dt="2024-03-12T18:12:33.345" v="972" actId="478"/>
          <ac:picMkLst>
            <pc:docMk/>
            <pc:sldMk cId="1524258598" sldId="2147483422"/>
            <ac:picMk id="31" creationId="{CC6B831A-7925-4B5B-1B17-909E31CE224F}"/>
          </ac:picMkLst>
        </pc:picChg>
        <pc:picChg chg="add mod">
          <ac:chgData name="Molina, Julien" userId="16fc6fa3-6c24-4f10-a5b2-bf6af52f2f90" providerId="ADAL" clId="{7C77B0EB-61C5-4926-AFC1-9F2D3734B36B}" dt="2024-03-12T18:13:50.963" v="985" actId="1076"/>
          <ac:picMkLst>
            <pc:docMk/>
            <pc:sldMk cId="1524258598" sldId="2147483422"/>
            <ac:picMk id="33" creationId="{364E913E-EEDC-5E8D-C6EC-B0124C0C8D7C}"/>
          </ac:picMkLst>
        </pc:picChg>
        <pc:picChg chg="del mod">
          <ac:chgData name="Molina, Julien" userId="16fc6fa3-6c24-4f10-a5b2-bf6af52f2f90" providerId="ADAL" clId="{7C77B0EB-61C5-4926-AFC1-9F2D3734B36B}" dt="2024-03-12T18:04:23.435" v="757" actId="478"/>
          <ac:picMkLst>
            <pc:docMk/>
            <pc:sldMk cId="1524258598" sldId="2147483422"/>
            <ac:picMk id="48" creationId="{D1F9DA6B-4D7B-8056-FA24-C05EE30358BA}"/>
          </ac:picMkLst>
        </pc:picChg>
        <pc:picChg chg="del mod">
          <ac:chgData name="Molina, Julien" userId="16fc6fa3-6c24-4f10-a5b2-bf6af52f2f90" providerId="ADAL" clId="{7C77B0EB-61C5-4926-AFC1-9F2D3734B36B}" dt="2024-03-12T18:12:55.079" v="978" actId="478"/>
          <ac:picMkLst>
            <pc:docMk/>
            <pc:sldMk cId="1524258598" sldId="2147483422"/>
            <ac:picMk id="86" creationId="{9EF57C01-18B1-E1B6-ACD4-A26F51A2A084}"/>
          </ac:picMkLst>
        </pc:picChg>
      </pc:sldChg>
      <pc:sldChg chg="modSp add mod">
        <pc:chgData name="Molina, Julien" userId="16fc6fa3-6c24-4f10-a5b2-bf6af52f2f90" providerId="ADAL" clId="{7C77B0EB-61C5-4926-AFC1-9F2D3734B36B}" dt="2024-03-12T18:19:16.740" v="1122" actId="20577"/>
        <pc:sldMkLst>
          <pc:docMk/>
          <pc:sldMk cId="429167937" sldId="2147483423"/>
        </pc:sldMkLst>
        <pc:spChg chg="mod">
          <ac:chgData name="Molina, Julien" userId="16fc6fa3-6c24-4f10-a5b2-bf6af52f2f90" providerId="ADAL" clId="{7C77B0EB-61C5-4926-AFC1-9F2D3734B36B}" dt="2024-03-12T18:19:16.740" v="1122" actId="20577"/>
          <ac:spMkLst>
            <pc:docMk/>
            <pc:sldMk cId="429167937" sldId="2147483423"/>
            <ac:spMk id="62" creationId="{E79062C8-60D2-54BF-FD01-4B7A5E3DB2F0}"/>
          </ac:spMkLst>
        </pc:spChg>
      </pc:sldChg>
      <pc:sldChg chg="addSp delSp modSp add mod ord">
        <pc:chgData name="Molina, Julien" userId="16fc6fa3-6c24-4f10-a5b2-bf6af52f2f90" providerId="ADAL" clId="{7C77B0EB-61C5-4926-AFC1-9F2D3734B36B}" dt="2024-03-12T18:18:57.940" v="1105"/>
        <pc:sldMkLst>
          <pc:docMk/>
          <pc:sldMk cId="801769708" sldId="2147483424"/>
        </pc:sldMkLst>
        <pc:spChg chg="del">
          <ac:chgData name="Molina, Julien" userId="16fc6fa3-6c24-4f10-a5b2-bf6af52f2f90" providerId="ADAL" clId="{7C77B0EB-61C5-4926-AFC1-9F2D3734B36B}" dt="2024-03-12T18:16:56.259" v="1040" actId="478"/>
          <ac:spMkLst>
            <pc:docMk/>
            <pc:sldMk cId="801769708" sldId="2147483424"/>
            <ac:spMk id="4" creationId="{FCEC4921-6814-7A70-184D-832CE297E985}"/>
          </ac:spMkLst>
        </pc:spChg>
        <pc:spChg chg="add mod">
          <ac:chgData name="Molina, Julien" userId="16fc6fa3-6c24-4f10-a5b2-bf6af52f2f90" providerId="ADAL" clId="{7C77B0EB-61C5-4926-AFC1-9F2D3734B36B}" dt="2024-03-12T18:15:52.570" v="1031" actId="571"/>
          <ac:spMkLst>
            <pc:docMk/>
            <pc:sldMk cId="801769708" sldId="2147483424"/>
            <ac:spMk id="5" creationId="{82A8FDCA-F68D-4DE0-23DE-E5C86447C57D}"/>
          </ac:spMkLst>
        </pc:spChg>
        <pc:graphicFrameChg chg="modGraphic">
          <ac:chgData name="Molina, Julien" userId="16fc6fa3-6c24-4f10-a5b2-bf6af52f2f90" providerId="ADAL" clId="{7C77B0EB-61C5-4926-AFC1-9F2D3734B36B}" dt="2024-03-12T18:16:04.258" v="1033" actId="14734"/>
          <ac:graphicFrameMkLst>
            <pc:docMk/>
            <pc:sldMk cId="801769708" sldId="2147483424"/>
            <ac:graphicFrameMk id="7" creationId="{8ACFE49B-D4BD-E150-9942-3CE801144E1E}"/>
          </ac:graphicFrameMkLst>
        </pc:graphicFrameChg>
      </pc:sldChg>
      <pc:sldChg chg="new">
        <pc:chgData name="Molina, Julien" userId="16fc6fa3-6c24-4f10-a5b2-bf6af52f2f90" providerId="ADAL" clId="{7C77B0EB-61C5-4926-AFC1-9F2D3734B36B}" dt="2024-03-12T18:29:35.596" v="1123" actId="680"/>
        <pc:sldMkLst>
          <pc:docMk/>
          <pc:sldMk cId="2837242189" sldId="2147483425"/>
        </pc:sldMkLst>
      </pc:sldChg>
      <pc:sldChg chg="addSp delSp modSp add mod modClrScheme modShow chgLayout">
        <pc:chgData name="Molina, Julien" userId="16fc6fa3-6c24-4f10-a5b2-bf6af52f2f90" providerId="ADAL" clId="{7C77B0EB-61C5-4926-AFC1-9F2D3734B36B}" dt="2024-03-26T16:22:44.673" v="1555" actId="20577"/>
        <pc:sldMkLst>
          <pc:docMk/>
          <pc:sldMk cId="3948167184" sldId="2147483426"/>
        </pc:sldMkLst>
        <pc:spChg chg="mod ord">
          <ac:chgData name="Molina, Julien" userId="16fc6fa3-6c24-4f10-a5b2-bf6af52f2f90" providerId="ADAL" clId="{7C77B0EB-61C5-4926-AFC1-9F2D3734B36B}" dt="2024-03-21T12:41:42.058" v="1177" actId="6264"/>
          <ac:spMkLst>
            <pc:docMk/>
            <pc:sldMk cId="3948167184" sldId="2147483426"/>
            <ac:spMk id="13" creationId="{53FC60A5-3EDA-54AA-679B-1A9E849858F7}"/>
          </ac:spMkLst>
        </pc:spChg>
        <pc:spChg chg="add mod ord">
          <ac:chgData name="Molina, Julien" userId="16fc6fa3-6c24-4f10-a5b2-bf6af52f2f90" providerId="ADAL" clId="{7C77B0EB-61C5-4926-AFC1-9F2D3734B36B}" dt="2024-03-21T13:15:46.155" v="1457" actId="12788"/>
          <ac:spMkLst>
            <pc:docMk/>
            <pc:sldMk cId="3948167184" sldId="2147483426"/>
            <ac:spMk id="18" creationId="{61CB3963-BBB7-B5B9-FEA6-D255236F2B08}"/>
          </ac:spMkLst>
        </pc:spChg>
        <pc:spChg chg="add del mod">
          <ac:chgData name="Molina, Julien" userId="16fc6fa3-6c24-4f10-a5b2-bf6af52f2f90" providerId="ADAL" clId="{7C77B0EB-61C5-4926-AFC1-9F2D3734B36B}" dt="2024-03-21T12:40:33.536" v="1159" actId="6264"/>
          <ac:spMkLst>
            <pc:docMk/>
            <pc:sldMk cId="3948167184" sldId="2147483426"/>
            <ac:spMk id="19" creationId="{5D9190B5-89F8-AB5C-CAD9-00F16E82E758}"/>
          </ac:spMkLst>
        </pc:spChg>
        <pc:spChg chg="add del mod">
          <ac:chgData name="Molina, Julien" userId="16fc6fa3-6c24-4f10-a5b2-bf6af52f2f90" providerId="ADAL" clId="{7C77B0EB-61C5-4926-AFC1-9F2D3734B36B}" dt="2024-03-21T12:40:33.536" v="1159" actId="6264"/>
          <ac:spMkLst>
            <pc:docMk/>
            <pc:sldMk cId="3948167184" sldId="2147483426"/>
            <ac:spMk id="20" creationId="{0D6968A4-C324-7A24-84AF-A80634163082}"/>
          </ac:spMkLst>
        </pc:spChg>
        <pc:spChg chg="add del mod">
          <ac:chgData name="Molina, Julien" userId="16fc6fa3-6c24-4f10-a5b2-bf6af52f2f90" providerId="ADAL" clId="{7C77B0EB-61C5-4926-AFC1-9F2D3734B36B}" dt="2024-03-21T12:40:33.536" v="1159" actId="6264"/>
          <ac:spMkLst>
            <pc:docMk/>
            <pc:sldMk cId="3948167184" sldId="2147483426"/>
            <ac:spMk id="21" creationId="{A460F589-9EAF-C13A-1209-EA98D4892C40}"/>
          </ac:spMkLst>
        </pc:spChg>
        <pc:spChg chg="add del mod">
          <ac:chgData name="Molina, Julien" userId="16fc6fa3-6c24-4f10-a5b2-bf6af52f2f90" providerId="ADAL" clId="{7C77B0EB-61C5-4926-AFC1-9F2D3734B36B}" dt="2024-03-21T12:40:33.536" v="1159" actId="6264"/>
          <ac:spMkLst>
            <pc:docMk/>
            <pc:sldMk cId="3948167184" sldId="2147483426"/>
            <ac:spMk id="22" creationId="{8034792E-44F3-FD20-6727-99EFCB3045A2}"/>
          </ac:spMkLst>
        </pc:spChg>
        <pc:spChg chg="add del mod">
          <ac:chgData name="Molina, Julien" userId="16fc6fa3-6c24-4f10-a5b2-bf6af52f2f90" providerId="ADAL" clId="{7C77B0EB-61C5-4926-AFC1-9F2D3734B36B}" dt="2024-03-21T12:40:33.536" v="1159" actId="6264"/>
          <ac:spMkLst>
            <pc:docMk/>
            <pc:sldMk cId="3948167184" sldId="2147483426"/>
            <ac:spMk id="23" creationId="{7228355E-52FC-7556-DC34-0C71453B5E60}"/>
          </ac:spMkLst>
        </pc:spChg>
        <pc:spChg chg="add del mod">
          <ac:chgData name="Molina, Julien" userId="16fc6fa3-6c24-4f10-a5b2-bf6af52f2f90" providerId="ADAL" clId="{7C77B0EB-61C5-4926-AFC1-9F2D3734B36B}" dt="2024-03-21T12:40:33.536" v="1159" actId="6264"/>
          <ac:spMkLst>
            <pc:docMk/>
            <pc:sldMk cId="3948167184" sldId="2147483426"/>
            <ac:spMk id="24" creationId="{ABDFB9FD-3088-5012-B62C-8BA936709769}"/>
          </ac:spMkLst>
        </pc:spChg>
        <pc:spChg chg="add del mod">
          <ac:chgData name="Molina, Julien" userId="16fc6fa3-6c24-4f10-a5b2-bf6af52f2f90" providerId="ADAL" clId="{7C77B0EB-61C5-4926-AFC1-9F2D3734B36B}" dt="2024-03-21T12:40:33.536" v="1159" actId="6264"/>
          <ac:spMkLst>
            <pc:docMk/>
            <pc:sldMk cId="3948167184" sldId="2147483426"/>
            <ac:spMk id="25" creationId="{0B74D0AC-29DB-81B8-2CC7-2D33D28F333E}"/>
          </ac:spMkLst>
        </pc:spChg>
        <pc:spChg chg="add del mod">
          <ac:chgData name="Molina, Julien" userId="16fc6fa3-6c24-4f10-a5b2-bf6af52f2f90" providerId="ADAL" clId="{7C77B0EB-61C5-4926-AFC1-9F2D3734B36B}" dt="2024-03-21T12:40:33.536" v="1159" actId="6264"/>
          <ac:spMkLst>
            <pc:docMk/>
            <pc:sldMk cId="3948167184" sldId="2147483426"/>
            <ac:spMk id="26" creationId="{50269138-18C3-B0E1-DA2C-1933E4B62957}"/>
          </ac:spMkLst>
        </pc:spChg>
        <pc:spChg chg="add del mod">
          <ac:chgData name="Molina, Julien" userId="16fc6fa3-6c24-4f10-a5b2-bf6af52f2f90" providerId="ADAL" clId="{7C77B0EB-61C5-4926-AFC1-9F2D3734B36B}" dt="2024-03-21T12:40:33.536" v="1159" actId="6264"/>
          <ac:spMkLst>
            <pc:docMk/>
            <pc:sldMk cId="3948167184" sldId="2147483426"/>
            <ac:spMk id="27" creationId="{CDE1763C-5C78-C7CC-8DC4-294F9990313E}"/>
          </ac:spMkLst>
        </pc:spChg>
        <pc:spChg chg="add del mod ord">
          <ac:chgData name="Molina, Julien" userId="16fc6fa3-6c24-4f10-a5b2-bf6af52f2f90" providerId="ADAL" clId="{7C77B0EB-61C5-4926-AFC1-9F2D3734B36B}" dt="2024-03-21T12:41:42.058" v="1177" actId="6264"/>
          <ac:spMkLst>
            <pc:docMk/>
            <pc:sldMk cId="3948167184" sldId="2147483426"/>
            <ac:spMk id="28" creationId="{1966E9DF-23F0-81C1-4F93-2C75804066A9}"/>
          </ac:spMkLst>
        </pc:spChg>
        <pc:spChg chg="add del mod ord">
          <ac:chgData name="Molina, Julien" userId="16fc6fa3-6c24-4f10-a5b2-bf6af52f2f90" providerId="ADAL" clId="{7C77B0EB-61C5-4926-AFC1-9F2D3734B36B}" dt="2024-03-21T12:41:04.020" v="1162" actId="478"/>
          <ac:spMkLst>
            <pc:docMk/>
            <pc:sldMk cId="3948167184" sldId="2147483426"/>
            <ac:spMk id="29" creationId="{712D6212-4363-420F-ACBD-6DCFF12D3E29}"/>
          </ac:spMkLst>
        </pc:spChg>
        <pc:spChg chg="add del mod ord">
          <ac:chgData name="Molina, Julien" userId="16fc6fa3-6c24-4f10-a5b2-bf6af52f2f90" providerId="ADAL" clId="{7C77B0EB-61C5-4926-AFC1-9F2D3734B36B}" dt="2024-03-21T12:41:04.020" v="1162" actId="478"/>
          <ac:spMkLst>
            <pc:docMk/>
            <pc:sldMk cId="3948167184" sldId="2147483426"/>
            <ac:spMk id="30" creationId="{71681268-525C-6E10-14CE-88D46D7970F8}"/>
          </ac:spMkLst>
        </pc:spChg>
        <pc:spChg chg="add del mod">
          <ac:chgData name="Molina, Julien" userId="16fc6fa3-6c24-4f10-a5b2-bf6af52f2f90" providerId="ADAL" clId="{7C77B0EB-61C5-4926-AFC1-9F2D3734B36B}" dt="2024-03-21T12:41:08.554" v="1163" actId="478"/>
          <ac:spMkLst>
            <pc:docMk/>
            <pc:sldMk cId="3948167184" sldId="2147483426"/>
            <ac:spMk id="32" creationId="{4BFC9CBA-1D46-E554-661E-AC34AA89D993}"/>
          </ac:spMkLst>
        </pc:spChg>
        <pc:spChg chg="add del mod">
          <ac:chgData name="Molina, Julien" userId="16fc6fa3-6c24-4f10-a5b2-bf6af52f2f90" providerId="ADAL" clId="{7C77B0EB-61C5-4926-AFC1-9F2D3734B36B}" dt="2024-03-21T12:41:08.554" v="1163" actId="478"/>
          <ac:spMkLst>
            <pc:docMk/>
            <pc:sldMk cId="3948167184" sldId="2147483426"/>
            <ac:spMk id="34" creationId="{A9D564FB-4F16-5170-8978-2A4800582045}"/>
          </ac:spMkLst>
        </pc:spChg>
        <pc:spChg chg="add del mod">
          <ac:chgData name="Molina, Julien" userId="16fc6fa3-6c24-4f10-a5b2-bf6af52f2f90" providerId="ADAL" clId="{7C77B0EB-61C5-4926-AFC1-9F2D3734B36B}" dt="2024-03-21T12:41:12.676" v="1164" actId="478"/>
          <ac:spMkLst>
            <pc:docMk/>
            <pc:sldMk cId="3948167184" sldId="2147483426"/>
            <ac:spMk id="36" creationId="{4166DF1F-C714-9B3E-037B-68547547685C}"/>
          </ac:spMkLst>
        </pc:spChg>
        <pc:spChg chg="add del mod">
          <ac:chgData name="Molina, Julien" userId="16fc6fa3-6c24-4f10-a5b2-bf6af52f2f90" providerId="ADAL" clId="{7C77B0EB-61C5-4926-AFC1-9F2D3734B36B}" dt="2024-03-21T12:41:12.676" v="1164" actId="478"/>
          <ac:spMkLst>
            <pc:docMk/>
            <pc:sldMk cId="3948167184" sldId="2147483426"/>
            <ac:spMk id="38" creationId="{0A2011C8-677E-0174-840E-575E5B7A0962}"/>
          </ac:spMkLst>
        </pc:spChg>
        <pc:spChg chg="mod ord">
          <ac:chgData name="Molina, Julien" userId="16fc6fa3-6c24-4f10-a5b2-bf6af52f2f90" providerId="ADAL" clId="{7C77B0EB-61C5-4926-AFC1-9F2D3734B36B}" dt="2024-03-21T13:13:24.799" v="1437" actId="20577"/>
          <ac:spMkLst>
            <pc:docMk/>
            <pc:sldMk cId="3948167184" sldId="2147483426"/>
            <ac:spMk id="39" creationId="{AEE9F176-F7B3-97F2-0D9B-0CE205F7F57B}"/>
          </ac:spMkLst>
        </pc:spChg>
        <pc:spChg chg="add del mod">
          <ac:chgData name="Molina, Julien" userId="16fc6fa3-6c24-4f10-a5b2-bf6af52f2f90" providerId="ADAL" clId="{7C77B0EB-61C5-4926-AFC1-9F2D3734B36B}" dt="2024-03-21T12:41:42.058" v="1177" actId="6264"/>
          <ac:spMkLst>
            <pc:docMk/>
            <pc:sldMk cId="3948167184" sldId="2147483426"/>
            <ac:spMk id="40" creationId="{184C722D-F1B6-D3C0-686D-97F3A7443497}"/>
          </ac:spMkLst>
        </pc:spChg>
        <pc:spChg chg="add del mod">
          <ac:chgData name="Molina, Julien" userId="16fc6fa3-6c24-4f10-a5b2-bf6af52f2f90" providerId="ADAL" clId="{7C77B0EB-61C5-4926-AFC1-9F2D3734B36B}" dt="2024-03-21T12:41:42.058" v="1177" actId="6264"/>
          <ac:spMkLst>
            <pc:docMk/>
            <pc:sldMk cId="3948167184" sldId="2147483426"/>
            <ac:spMk id="41" creationId="{B8614FD8-B040-FC97-409E-86217B7998E6}"/>
          </ac:spMkLst>
        </pc:spChg>
        <pc:spChg chg="del mod ord">
          <ac:chgData name="Molina, Julien" userId="16fc6fa3-6c24-4f10-a5b2-bf6af52f2f90" providerId="ADAL" clId="{7C77B0EB-61C5-4926-AFC1-9F2D3734B36B}" dt="2024-03-21T12:41:04.020" v="1162" actId="478"/>
          <ac:spMkLst>
            <pc:docMk/>
            <pc:sldMk cId="3948167184" sldId="2147483426"/>
            <ac:spMk id="42" creationId="{AF0DD128-E2EB-AC98-BE85-7CF3E016A921}"/>
          </ac:spMkLst>
        </pc:spChg>
        <pc:spChg chg="add del mod">
          <ac:chgData name="Molina, Julien" userId="16fc6fa3-6c24-4f10-a5b2-bf6af52f2f90" providerId="ADAL" clId="{7C77B0EB-61C5-4926-AFC1-9F2D3734B36B}" dt="2024-03-21T12:41:42.058" v="1177" actId="6264"/>
          <ac:spMkLst>
            <pc:docMk/>
            <pc:sldMk cId="3948167184" sldId="2147483426"/>
            <ac:spMk id="43" creationId="{5BE465BC-8C6B-6AF2-9FB8-6C1A7E0B5DC0}"/>
          </ac:spMkLst>
        </pc:spChg>
        <pc:spChg chg="add del mod">
          <ac:chgData name="Molina, Julien" userId="16fc6fa3-6c24-4f10-a5b2-bf6af52f2f90" providerId="ADAL" clId="{7C77B0EB-61C5-4926-AFC1-9F2D3734B36B}" dt="2024-03-21T12:41:42.058" v="1177" actId="6264"/>
          <ac:spMkLst>
            <pc:docMk/>
            <pc:sldMk cId="3948167184" sldId="2147483426"/>
            <ac:spMk id="44" creationId="{C0F7DB57-4D60-DAFA-520E-373C530F1082}"/>
          </ac:spMkLst>
        </pc:spChg>
        <pc:spChg chg="add del mod ord">
          <ac:chgData name="Molina, Julien" userId="16fc6fa3-6c24-4f10-a5b2-bf6af52f2f90" providerId="ADAL" clId="{7C77B0EB-61C5-4926-AFC1-9F2D3734B36B}" dt="2024-03-21T12:59:45.139" v="1315" actId="931"/>
          <ac:spMkLst>
            <pc:docMk/>
            <pc:sldMk cId="3948167184" sldId="2147483426"/>
            <ac:spMk id="45" creationId="{B1275653-7564-3345-0687-644F0A64BC8D}"/>
          </ac:spMkLst>
        </pc:spChg>
        <pc:spChg chg="add del mod ord">
          <ac:chgData name="Molina, Julien" userId="16fc6fa3-6c24-4f10-a5b2-bf6af52f2f90" providerId="ADAL" clId="{7C77B0EB-61C5-4926-AFC1-9F2D3734B36B}" dt="2024-03-21T12:51:47.483" v="1207" actId="478"/>
          <ac:spMkLst>
            <pc:docMk/>
            <pc:sldMk cId="3948167184" sldId="2147483426"/>
            <ac:spMk id="46" creationId="{19B85E44-DB66-CDF6-0F92-AA6753D7381D}"/>
          </ac:spMkLst>
        </pc:spChg>
        <pc:spChg chg="add mod ord">
          <ac:chgData name="Molina, Julien" userId="16fc6fa3-6c24-4f10-a5b2-bf6af52f2f90" providerId="ADAL" clId="{7C77B0EB-61C5-4926-AFC1-9F2D3734B36B}" dt="2024-03-21T13:06:37.440" v="1370" actId="3064"/>
          <ac:spMkLst>
            <pc:docMk/>
            <pc:sldMk cId="3948167184" sldId="2147483426"/>
            <ac:spMk id="47" creationId="{E670711E-B598-0F41-70B2-1036697113BC}"/>
          </ac:spMkLst>
        </pc:spChg>
        <pc:spChg chg="add del mod ord">
          <ac:chgData name="Molina, Julien" userId="16fc6fa3-6c24-4f10-a5b2-bf6af52f2f90" providerId="ADAL" clId="{7C77B0EB-61C5-4926-AFC1-9F2D3734B36B}" dt="2024-03-21T12:59:45.139" v="1315" actId="931"/>
          <ac:spMkLst>
            <pc:docMk/>
            <pc:sldMk cId="3948167184" sldId="2147483426"/>
            <ac:spMk id="49" creationId="{B6773129-266A-1DAF-F0AC-ED7E91B3637B}"/>
          </ac:spMkLst>
        </pc:spChg>
        <pc:spChg chg="add del mod ord">
          <ac:chgData name="Molina, Julien" userId="16fc6fa3-6c24-4f10-a5b2-bf6af52f2f90" providerId="ADAL" clId="{7C77B0EB-61C5-4926-AFC1-9F2D3734B36B}" dt="2024-03-21T12:51:47.483" v="1207" actId="478"/>
          <ac:spMkLst>
            <pc:docMk/>
            <pc:sldMk cId="3948167184" sldId="2147483426"/>
            <ac:spMk id="50" creationId="{0374F0A7-ED2E-96BC-4996-21062C676654}"/>
          </ac:spMkLst>
        </pc:spChg>
        <pc:spChg chg="add mod ord">
          <ac:chgData name="Molina, Julien" userId="16fc6fa3-6c24-4f10-a5b2-bf6af52f2f90" providerId="ADAL" clId="{7C77B0EB-61C5-4926-AFC1-9F2D3734B36B}" dt="2024-03-21T13:06:37.440" v="1370" actId="3064"/>
          <ac:spMkLst>
            <pc:docMk/>
            <pc:sldMk cId="3948167184" sldId="2147483426"/>
            <ac:spMk id="51" creationId="{FCA3502E-1A3E-BE7B-8928-9C94F5AF8C44}"/>
          </ac:spMkLst>
        </pc:spChg>
        <pc:spChg chg="add del mod ord">
          <ac:chgData name="Molina, Julien" userId="16fc6fa3-6c24-4f10-a5b2-bf6af52f2f90" providerId="ADAL" clId="{7C77B0EB-61C5-4926-AFC1-9F2D3734B36B}" dt="2024-03-26T16:22:44.673" v="1555" actId="20577"/>
          <ac:spMkLst>
            <pc:docMk/>
            <pc:sldMk cId="3948167184" sldId="2147483426"/>
            <ac:spMk id="52" creationId="{948A11C5-CF62-1936-A923-96885F3F69F6}"/>
          </ac:spMkLst>
        </pc:spChg>
        <pc:spChg chg="add del mod ord">
          <ac:chgData name="Molina, Julien" userId="16fc6fa3-6c24-4f10-a5b2-bf6af52f2f90" providerId="ADAL" clId="{7C77B0EB-61C5-4926-AFC1-9F2D3734B36B}" dt="2024-03-21T12:51:47.483" v="1207" actId="478"/>
          <ac:spMkLst>
            <pc:docMk/>
            <pc:sldMk cId="3948167184" sldId="2147483426"/>
            <ac:spMk id="53" creationId="{5CE36A74-0C10-8343-CCCD-9BDA3B44A9BD}"/>
          </ac:spMkLst>
        </pc:spChg>
        <pc:spChg chg="add del mod">
          <ac:chgData name="Molina, Julien" userId="16fc6fa3-6c24-4f10-a5b2-bf6af52f2f90" providerId="ADAL" clId="{7C77B0EB-61C5-4926-AFC1-9F2D3734B36B}" dt="2024-03-21T12:53:57.253" v="1268" actId="478"/>
          <ac:spMkLst>
            <pc:docMk/>
            <pc:sldMk cId="3948167184" sldId="2147483426"/>
            <ac:spMk id="55" creationId="{A894E2DA-A658-45AE-CA73-6732BBB2FFBC}"/>
          </ac:spMkLst>
        </pc:spChg>
        <pc:spChg chg="add del mod">
          <ac:chgData name="Molina, Julien" userId="16fc6fa3-6c24-4f10-a5b2-bf6af52f2f90" providerId="ADAL" clId="{7C77B0EB-61C5-4926-AFC1-9F2D3734B36B}" dt="2024-03-21T12:53:57.253" v="1268" actId="478"/>
          <ac:spMkLst>
            <pc:docMk/>
            <pc:sldMk cId="3948167184" sldId="2147483426"/>
            <ac:spMk id="56" creationId="{150A9FFE-B172-1F7E-E24B-2BF209F51E7D}"/>
          </ac:spMkLst>
        </pc:spChg>
        <pc:spChg chg="add mod">
          <ac:chgData name="Molina, Julien" userId="16fc6fa3-6c24-4f10-a5b2-bf6af52f2f90" providerId="ADAL" clId="{7C77B0EB-61C5-4926-AFC1-9F2D3734B36B}" dt="2024-03-26T08:26:23.869" v="1546" actId="553"/>
          <ac:spMkLst>
            <pc:docMk/>
            <pc:sldMk cId="3948167184" sldId="2147483426"/>
            <ac:spMk id="57" creationId="{5EE003C3-B6F6-6379-2028-A1E4C4ACD300}"/>
          </ac:spMkLst>
        </pc:spChg>
        <pc:spChg chg="add mod">
          <ac:chgData name="Molina, Julien" userId="16fc6fa3-6c24-4f10-a5b2-bf6af52f2f90" providerId="ADAL" clId="{7C77B0EB-61C5-4926-AFC1-9F2D3734B36B}" dt="2024-03-26T08:26:23.869" v="1546" actId="553"/>
          <ac:spMkLst>
            <pc:docMk/>
            <pc:sldMk cId="3948167184" sldId="2147483426"/>
            <ac:spMk id="58" creationId="{3846DFF2-E944-7E47-9D0D-0BBA28C8B9E6}"/>
          </ac:spMkLst>
        </pc:spChg>
        <pc:spChg chg="add del mod">
          <ac:chgData name="Molina, Julien" userId="16fc6fa3-6c24-4f10-a5b2-bf6af52f2f90" providerId="ADAL" clId="{7C77B0EB-61C5-4926-AFC1-9F2D3734B36B}" dt="2024-03-21T12:56:59.024" v="1281" actId="478"/>
          <ac:spMkLst>
            <pc:docMk/>
            <pc:sldMk cId="3948167184" sldId="2147483426"/>
            <ac:spMk id="59" creationId="{D7393988-C382-7C97-D02B-D92E536F0482}"/>
          </ac:spMkLst>
        </pc:spChg>
        <pc:spChg chg="add del mod">
          <ac:chgData name="Molina, Julien" userId="16fc6fa3-6c24-4f10-a5b2-bf6af52f2f90" providerId="ADAL" clId="{7C77B0EB-61C5-4926-AFC1-9F2D3734B36B}" dt="2024-03-21T12:56:59.024" v="1281" actId="478"/>
          <ac:spMkLst>
            <pc:docMk/>
            <pc:sldMk cId="3948167184" sldId="2147483426"/>
            <ac:spMk id="60" creationId="{D11D3CA6-B75B-375E-EB66-0489955B988B}"/>
          </ac:spMkLst>
        </pc:spChg>
        <pc:spChg chg="add del mod">
          <ac:chgData name="Molina, Julien" userId="16fc6fa3-6c24-4f10-a5b2-bf6af52f2f90" providerId="ADAL" clId="{7C77B0EB-61C5-4926-AFC1-9F2D3734B36B}" dt="2024-03-21T12:56:34.402" v="1277" actId="478"/>
          <ac:spMkLst>
            <pc:docMk/>
            <pc:sldMk cId="3948167184" sldId="2147483426"/>
            <ac:spMk id="61" creationId="{6CC47B11-9520-49C0-1D81-45C536783DF9}"/>
          </ac:spMkLst>
        </pc:spChg>
        <pc:spChg chg="add mod">
          <ac:chgData name="Molina, Julien" userId="16fc6fa3-6c24-4f10-a5b2-bf6af52f2f90" providerId="ADAL" clId="{7C77B0EB-61C5-4926-AFC1-9F2D3734B36B}" dt="2024-03-21T13:14:33.494" v="1446" actId="1076"/>
          <ac:spMkLst>
            <pc:docMk/>
            <pc:sldMk cId="3948167184" sldId="2147483426"/>
            <ac:spMk id="64" creationId="{05CF91FB-06CB-5FE7-499D-64621410DE20}"/>
          </ac:spMkLst>
        </pc:spChg>
        <pc:spChg chg="add mod">
          <ac:chgData name="Molina, Julien" userId="16fc6fa3-6c24-4f10-a5b2-bf6af52f2f90" providerId="ADAL" clId="{7C77B0EB-61C5-4926-AFC1-9F2D3734B36B}" dt="2024-03-21T13:14:36.354" v="1447" actId="1076"/>
          <ac:spMkLst>
            <pc:docMk/>
            <pc:sldMk cId="3948167184" sldId="2147483426"/>
            <ac:spMk id="66" creationId="{E2CFC8E7-DF09-BCC6-6846-A90F7B2D2278}"/>
          </ac:spMkLst>
        </pc:spChg>
        <pc:spChg chg="add del mod">
          <ac:chgData name="Molina, Julien" userId="16fc6fa3-6c24-4f10-a5b2-bf6af52f2f90" providerId="ADAL" clId="{7C77B0EB-61C5-4926-AFC1-9F2D3734B36B}" dt="2024-03-21T13:08:43.255" v="1389" actId="554"/>
          <ac:spMkLst>
            <pc:docMk/>
            <pc:sldMk cId="3948167184" sldId="2147483426"/>
            <ac:spMk id="73" creationId="{84FA349F-6DEB-A316-82C5-6E14B9060E25}"/>
          </ac:spMkLst>
        </pc:spChg>
        <pc:spChg chg="add del mod">
          <ac:chgData name="Molina, Julien" userId="16fc6fa3-6c24-4f10-a5b2-bf6af52f2f90" providerId="ADAL" clId="{7C77B0EB-61C5-4926-AFC1-9F2D3734B36B}" dt="2024-03-21T13:08:43.255" v="1389" actId="554"/>
          <ac:spMkLst>
            <pc:docMk/>
            <pc:sldMk cId="3948167184" sldId="2147483426"/>
            <ac:spMk id="75" creationId="{F431C1B3-B3F4-965B-816B-1866B6528598}"/>
          </ac:spMkLst>
        </pc:spChg>
        <pc:spChg chg="mod ord">
          <ac:chgData name="Molina, Julien" userId="16fc6fa3-6c24-4f10-a5b2-bf6af52f2f90" providerId="ADAL" clId="{7C77B0EB-61C5-4926-AFC1-9F2D3734B36B}" dt="2024-03-21T13:06:37.440" v="1370" actId="3064"/>
          <ac:spMkLst>
            <pc:docMk/>
            <pc:sldMk cId="3948167184" sldId="2147483426"/>
            <ac:spMk id="76" creationId="{85E94AA9-14E5-0E04-4149-ECA5E6833494}"/>
          </ac:spMkLst>
        </pc:spChg>
        <pc:spChg chg="del mod ord">
          <ac:chgData name="Molina, Julien" userId="16fc6fa3-6c24-4f10-a5b2-bf6af52f2f90" providerId="ADAL" clId="{7C77B0EB-61C5-4926-AFC1-9F2D3734B36B}" dt="2024-03-21T13:09:44.083" v="1390" actId="478"/>
          <ac:spMkLst>
            <pc:docMk/>
            <pc:sldMk cId="3948167184" sldId="2147483426"/>
            <ac:spMk id="77" creationId="{225854F4-6A94-7C5D-81CE-F36ECF123A1C}"/>
          </ac:spMkLst>
        </pc:spChg>
        <pc:spChg chg="del mod ord">
          <ac:chgData name="Molina, Julien" userId="16fc6fa3-6c24-4f10-a5b2-bf6af52f2f90" providerId="ADAL" clId="{7C77B0EB-61C5-4926-AFC1-9F2D3734B36B}" dt="2024-03-21T12:41:08.554" v="1163" actId="478"/>
          <ac:spMkLst>
            <pc:docMk/>
            <pc:sldMk cId="3948167184" sldId="2147483426"/>
            <ac:spMk id="79" creationId="{EAF500BD-E5A2-645C-DFE8-9497CD3F76E0}"/>
          </ac:spMkLst>
        </pc:spChg>
        <pc:spChg chg="del mod ord">
          <ac:chgData name="Molina, Julien" userId="16fc6fa3-6c24-4f10-a5b2-bf6af52f2f90" providerId="ADAL" clId="{7C77B0EB-61C5-4926-AFC1-9F2D3734B36B}" dt="2024-03-21T12:41:04.020" v="1162" actId="478"/>
          <ac:spMkLst>
            <pc:docMk/>
            <pc:sldMk cId="3948167184" sldId="2147483426"/>
            <ac:spMk id="81" creationId="{0C969FD9-8821-54AB-AC63-31F5773A750A}"/>
          </ac:spMkLst>
        </pc:spChg>
        <pc:spChg chg="del mod ord">
          <ac:chgData name="Molina, Julien" userId="16fc6fa3-6c24-4f10-a5b2-bf6af52f2f90" providerId="ADAL" clId="{7C77B0EB-61C5-4926-AFC1-9F2D3734B36B}" dt="2024-03-21T12:41:08.554" v="1163" actId="478"/>
          <ac:spMkLst>
            <pc:docMk/>
            <pc:sldMk cId="3948167184" sldId="2147483426"/>
            <ac:spMk id="82" creationId="{C5637AAE-86BB-DE3F-5CE0-945149F74A53}"/>
          </ac:spMkLst>
        </pc:spChg>
        <pc:spChg chg="del mod ord">
          <ac:chgData name="Molina, Julien" userId="16fc6fa3-6c24-4f10-a5b2-bf6af52f2f90" providerId="ADAL" clId="{7C77B0EB-61C5-4926-AFC1-9F2D3734B36B}" dt="2024-03-21T12:41:42.058" v="1177" actId="6264"/>
          <ac:spMkLst>
            <pc:docMk/>
            <pc:sldMk cId="3948167184" sldId="2147483426"/>
            <ac:spMk id="85" creationId="{988CEC24-CC0B-E09D-DF5A-2A1E15C84FC5}"/>
          </ac:spMkLst>
        </pc:spChg>
        <pc:spChg chg="add del mod">
          <ac:chgData name="Molina, Julien" userId="16fc6fa3-6c24-4f10-a5b2-bf6af52f2f90" providerId="ADAL" clId="{7C77B0EB-61C5-4926-AFC1-9F2D3734B36B}" dt="2024-03-21T13:11:26.516" v="1391" actId="478"/>
          <ac:spMkLst>
            <pc:docMk/>
            <pc:sldMk cId="3948167184" sldId="2147483426"/>
            <ac:spMk id="94" creationId="{14E030D7-9985-ED50-192E-2A099B20C1F1}"/>
          </ac:spMkLst>
        </pc:spChg>
        <pc:spChg chg="add del mod">
          <ac:chgData name="Molina, Julien" userId="16fc6fa3-6c24-4f10-a5b2-bf6af52f2f90" providerId="ADAL" clId="{7C77B0EB-61C5-4926-AFC1-9F2D3734B36B}" dt="2024-03-21T14:30:05.816" v="1520" actId="478"/>
          <ac:spMkLst>
            <pc:docMk/>
            <pc:sldMk cId="3948167184" sldId="2147483426"/>
            <ac:spMk id="95" creationId="{0166054D-F335-1AF0-46AB-69EC54EBC88F}"/>
          </ac:spMkLst>
        </pc:spChg>
        <pc:spChg chg="add mod">
          <ac:chgData name="Molina, Julien" userId="16fc6fa3-6c24-4f10-a5b2-bf6af52f2f90" providerId="ADAL" clId="{7C77B0EB-61C5-4926-AFC1-9F2D3734B36B}" dt="2024-03-21T14:30:30.035" v="1540" actId="14100"/>
          <ac:spMkLst>
            <pc:docMk/>
            <pc:sldMk cId="3948167184" sldId="2147483426"/>
            <ac:spMk id="96" creationId="{4118ADC1-7C2F-7E81-F270-922F054A3508}"/>
          </ac:spMkLst>
        </pc:spChg>
        <pc:grpChg chg="add mod">
          <ac:chgData name="Molina, Julien" userId="16fc6fa3-6c24-4f10-a5b2-bf6af52f2f90" providerId="ADAL" clId="{7C77B0EB-61C5-4926-AFC1-9F2D3734B36B}" dt="2024-03-21T13:14:36.354" v="1447" actId="1076"/>
          <ac:grpSpMkLst>
            <pc:docMk/>
            <pc:sldMk cId="3948167184" sldId="2147483426"/>
            <ac:grpSpMk id="62" creationId="{6D9CD1A3-1D1A-19AA-BA9D-374CAB9D6DD2}"/>
          </ac:grpSpMkLst>
        </pc:grpChg>
        <pc:grpChg chg="add mod">
          <ac:chgData name="Molina, Julien" userId="16fc6fa3-6c24-4f10-a5b2-bf6af52f2f90" providerId="ADAL" clId="{7C77B0EB-61C5-4926-AFC1-9F2D3734B36B}" dt="2024-03-21T13:14:33.494" v="1446" actId="1076"/>
          <ac:grpSpMkLst>
            <pc:docMk/>
            <pc:sldMk cId="3948167184" sldId="2147483426"/>
            <ac:grpSpMk id="63" creationId="{8A8384FA-12B1-8911-65BC-160602C50B6D}"/>
          </ac:grpSpMkLst>
        </pc:grpChg>
        <pc:picChg chg="add mod">
          <ac:chgData name="Molina, Julien" userId="16fc6fa3-6c24-4f10-a5b2-bf6af52f2f90" providerId="ADAL" clId="{7C77B0EB-61C5-4926-AFC1-9F2D3734B36B}" dt="2024-03-21T13:15:46.155" v="1457" actId="12788"/>
          <ac:picMkLst>
            <pc:docMk/>
            <pc:sldMk cId="3948167184" sldId="2147483426"/>
            <ac:picMk id="3" creationId="{43264FC4-8309-B737-B2FD-F7F0957A0309}"/>
          </ac:picMkLst>
        </pc:picChg>
        <pc:picChg chg="add del mod">
          <ac:chgData name="Molina, Julien" userId="16fc6fa3-6c24-4f10-a5b2-bf6af52f2f90" providerId="ADAL" clId="{7C77B0EB-61C5-4926-AFC1-9F2D3734B36B}" dt="2024-03-21T13:07:41.972" v="1386" actId="478"/>
          <ac:picMkLst>
            <pc:docMk/>
            <pc:sldMk cId="3948167184" sldId="2147483426"/>
            <ac:picMk id="5" creationId="{A3BFB59E-3567-629F-D2DF-B51048DABAE7}"/>
          </ac:picMkLst>
        </pc:picChg>
        <pc:picChg chg="add del mod">
          <ac:chgData name="Molina, Julien" userId="16fc6fa3-6c24-4f10-a5b2-bf6af52f2f90" providerId="ADAL" clId="{7C77B0EB-61C5-4926-AFC1-9F2D3734B36B}" dt="2024-03-21T13:07:41.972" v="1386" actId="478"/>
          <ac:picMkLst>
            <pc:docMk/>
            <pc:sldMk cId="3948167184" sldId="2147483426"/>
            <ac:picMk id="7" creationId="{C995231C-79A0-C512-917B-4D38393E7884}"/>
          </ac:picMkLst>
        </pc:picChg>
        <pc:picChg chg="add mod">
          <ac:chgData name="Molina, Julien" userId="16fc6fa3-6c24-4f10-a5b2-bf6af52f2f90" providerId="ADAL" clId="{7C77B0EB-61C5-4926-AFC1-9F2D3734B36B}" dt="2024-03-21T13:15:46.155" v="1457" actId="12788"/>
          <ac:picMkLst>
            <pc:docMk/>
            <pc:sldMk cId="3948167184" sldId="2147483426"/>
            <ac:picMk id="9" creationId="{91913CB9-CFFD-A256-45C2-9899DFDA62C7}"/>
          </ac:picMkLst>
        </pc:picChg>
        <pc:picChg chg="add mod">
          <ac:chgData name="Molina, Julien" userId="16fc6fa3-6c24-4f10-a5b2-bf6af52f2f90" providerId="ADAL" clId="{7C77B0EB-61C5-4926-AFC1-9F2D3734B36B}" dt="2024-03-21T13:05:52.768" v="1361" actId="554"/>
          <ac:picMkLst>
            <pc:docMk/>
            <pc:sldMk cId="3948167184" sldId="2147483426"/>
            <ac:picMk id="11" creationId="{5CEC7DB7-44B8-40AA-EE62-84F5FF64C401}"/>
          </ac:picMkLst>
        </pc:picChg>
        <pc:picChg chg="add del mod">
          <ac:chgData name="Molina, Julien" userId="16fc6fa3-6c24-4f10-a5b2-bf6af52f2f90" providerId="ADAL" clId="{7C77B0EB-61C5-4926-AFC1-9F2D3734B36B}" dt="2024-03-21T13:07:28.706" v="1380" actId="478"/>
          <ac:picMkLst>
            <pc:docMk/>
            <pc:sldMk cId="3948167184" sldId="2147483426"/>
            <ac:picMk id="14" creationId="{39B745E5-B2B5-6B75-7E2F-2B60946DAB25}"/>
          </ac:picMkLst>
        </pc:picChg>
        <pc:picChg chg="add mod">
          <ac:chgData name="Molina, Julien" userId="16fc6fa3-6c24-4f10-a5b2-bf6af52f2f90" providerId="ADAL" clId="{7C77B0EB-61C5-4926-AFC1-9F2D3734B36B}" dt="2024-03-21T13:06:30.278" v="1369" actId="552"/>
          <ac:picMkLst>
            <pc:docMk/>
            <pc:sldMk cId="3948167184" sldId="2147483426"/>
            <ac:picMk id="16" creationId="{6BBA8FEF-A901-6D35-89D7-8122B4988C1E}"/>
          </ac:picMkLst>
        </pc:picChg>
        <pc:picChg chg="del">
          <ac:chgData name="Molina, Julien" userId="16fc6fa3-6c24-4f10-a5b2-bf6af52f2f90" providerId="ADAL" clId="{7C77B0EB-61C5-4926-AFC1-9F2D3734B36B}" dt="2024-03-21T12:41:04.020" v="1162" actId="478"/>
          <ac:picMkLst>
            <pc:docMk/>
            <pc:sldMk cId="3948167184" sldId="2147483426"/>
            <ac:picMk id="17" creationId="{738F111E-9F33-8AC2-E5F5-5FF7587ACB06}"/>
          </ac:picMkLst>
        </pc:picChg>
        <pc:picChg chg="del">
          <ac:chgData name="Molina, Julien" userId="16fc6fa3-6c24-4f10-a5b2-bf6af52f2f90" providerId="ADAL" clId="{7C77B0EB-61C5-4926-AFC1-9F2D3734B36B}" dt="2024-03-21T12:41:04.020" v="1162" actId="478"/>
          <ac:picMkLst>
            <pc:docMk/>
            <pc:sldMk cId="3948167184" sldId="2147483426"/>
            <ac:picMk id="48" creationId="{66D1C83C-EE82-13DF-6CF9-70B9F3BF7E41}"/>
          </ac:picMkLst>
        </pc:picChg>
        <pc:picChg chg="add del mod">
          <ac:chgData name="Molina, Julien" userId="16fc6fa3-6c24-4f10-a5b2-bf6af52f2f90" providerId="ADAL" clId="{7C77B0EB-61C5-4926-AFC1-9F2D3734B36B}" dt="2024-03-21T12:52:05.770" v="1211" actId="478"/>
          <ac:picMkLst>
            <pc:docMk/>
            <pc:sldMk cId="3948167184" sldId="2147483426"/>
            <ac:picMk id="54" creationId="{0DA4C22A-6540-5981-83E8-79190502CD0F}"/>
          </ac:picMkLst>
        </pc:picChg>
        <pc:picChg chg="add mod">
          <ac:chgData name="Molina, Julien" userId="16fc6fa3-6c24-4f10-a5b2-bf6af52f2f90" providerId="ADAL" clId="{7C77B0EB-61C5-4926-AFC1-9F2D3734B36B}" dt="2024-03-21T13:14:33.494" v="1446" actId="1076"/>
          <ac:picMkLst>
            <pc:docMk/>
            <pc:sldMk cId="3948167184" sldId="2147483426"/>
            <ac:picMk id="65" creationId="{7FCF9034-2CA9-07C0-B710-746E33DB30EE}"/>
          </ac:picMkLst>
        </pc:picChg>
        <pc:picChg chg="add mod">
          <ac:chgData name="Molina, Julien" userId="16fc6fa3-6c24-4f10-a5b2-bf6af52f2f90" providerId="ADAL" clId="{7C77B0EB-61C5-4926-AFC1-9F2D3734B36B}" dt="2024-03-21T13:14:36.354" v="1447" actId="1076"/>
          <ac:picMkLst>
            <pc:docMk/>
            <pc:sldMk cId="3948167184" sldId="2147483426"/>
            <ac:picMk id="67" creationId="{0FA2AA08-F227-9BF9-0CA4-B68CEB96CE54}"/>
          </ac:picMkLst>
        </pc:picChg>
        <pc:picChg chg="add del mod ord">
          <ac:chgData name="Molina, Julien" userId="16fc6fa3-6c24-4f10-a5b2-bf6af52f2f90" providerId="ADAL" clId="{7C77B0EB-61C5-4926-AFC1-9F2D3734B36B}" dt="2024-03-21T13:01:05.270" v="1326" actId="478"/>
          <ac:picMkLst>
            <pc:docMk/>
            <pc:sldMk cId="3948167184" sldId="2147483426"/>
            <ac:picMk id="69" creationId="{42EE6749-6DED-62DC-28E0-D6B5B6CCF6E3}"/>
          </ac:picMkLst>
        </pc:picChg>
        <pc:picChg chg="add del mod ord">
          <ac:chgData name="Molina, Julien" userId="16fc6fa3-6c24-4f10-a5b2-bf6af52f2f90" providerId="ADAL" clId="{7C77B0EB-61C5-4926-AFC1-9F2D3734B36B}" dt="2024-03-21T13:01:05.270" v="1326" actId="478"/>
          <ac:picMkLst>
            <pc:docMk/>
            <pc:sldMk cId="3948167184" sldId="2147483426"/>
            <ac:picMk id="71" creationId="{6939B073-AC6C-C0E3-0CDE-1B393906666A}"/>
          </ac:picMkLst>
        </pc:picChg>
        <pc:picChg chg="add mod">
          <ac:chgData name="Molina, Julien" userId="16fc6fa3-6c24-4f10-a5b2-bf6af52f2f90" providerId="ADAL" clId="{7C77B0EB-61C5-4926-AFC1-9F2D3734B36B}" dt="2024-03-21T13:01:50.960" v="1328" actId="931"/>
          <ac:picMkLst>
            <pc:docMk/>
            <pc:sldMk cId="3948167184" sldId="2147483426"/>
            <ac:picMk id="80" creationId="{712E71B6-E018-4A64-7160-AA2F8C883545}"/>
          </ac:picMkLst>
        </pc:picChg>
        <pc:picChg chg="add mod">
          <ac:chgData name="Molina, Julien" userId="16fc6fa3-6c24-4f10-a5b2-bf6af52f2f90" providerId="ADAL" clId="{7C77B0EB-61C5-4926-AFC1-9F2D3734B36B}" dt="2024-03-21T13:01:50.960" v="1328" actId="931"/>
          <ac:picMkLst>
            <pc:docMk/>
            <pc:sldMk cId="3948167184" sldId="2147483426"/>
            <ac:picMk id="84" creationId="{DCC81458-723A-714D-16D4-4BAF9D9BFA5D}"/>
          </ac:picMkLst>
        </pc:picChg>
        <pc:picChg chg="del mod">
          <ac:chgData name="Molina, Julien" userId="16fc6fa3-6c24-4f10-a5b2-bf6af52f2f90" providerId="ADAL" clId="{7C77B0EB-61C5-4926-AFC1-9F2D3734B36B}" dt="2024-03-21T12:52:34.041" v="1215" actId="478"/>
          <ac:picMkLst>
            <pc:docMk/>
            <pc:sldMk cId="3948167184" sldId="2147483426"/>
            <ac:picMk id="86" creationId="{5B1AE9CC-5254-E858-F9DB-1A06C2E96502}"/>
          </ac:picMkLst>
        </pc:picChg>
        <pc:picChg chg="add mod">
          <ac:chgData name="Molina, Julien" userId="16fc6fa3-6c24-4f10-a5b2-bf6af52f2f90" providerId="ADAL" clId="{7C77B0EB-61C5-4926-AFC1-9F2D3734B36B}" dt="2024-03-21T13:01:50.960" v="1328" actId="931"/>
          <ac:picMkLst>
            <pc:docMk/>
            <pc:sldMk cId="3948167184" sldId="2147483426"/>
            <ac:picMk id="88" creationId="{1F7BDB38-2460-B311-43DB-F21931EA902F}"/>
          </ac:picMkLst>
        </pc:picChg>
        <pc:picChg chg="add mod">
          <ac:chgData name="Molina, Julien" userId="16fc6fa3-6c24-4f10-a5b2-bf6af52f2f90" providerId="ADAL" clId="{7C77B0EB-61C5-4926-AFC1-9F2D3734B36B}" dt="2024-03-21T13:06:03.626" v="1365" actId="552"/>
          <ac:picMkLst>
            <pc:docMk/>
            <pc:sldMk cId="3948167184" sldId="2147483426"/>
            <ac:picMk id="89" creationId="{1EBCB2A5-C72B-9E3E-493F-08D4AF8E7B16}"/>
          </ac:picMkLst>
        </pc:picChg>
        <pc:picChg chg="add mod">
          <ac:chgData name="Molina, Julien" userId="16fc6fa3-6c24-4f10-a5b2-bf6af52f2f90" providerId="ADAL" clId="{7C77B0EB-61C5-4926-AFC1-9F2D3734B36B}" dt="2024-03-21T13:15:46.155" v="1457" actId="12788"/>
          <ac:picMkLst>
            <pc:docMk/>
            <pc:sldMk cId="3948167184" sldId="2147483426"/>
            <ac:picMk id="90" creationId="{1FEE80ED-9D6B-431A-F142-1A202A47F0D3}"/>
          </ac:picMkLst>
        </pc:picChg>
        <pc:picChg chg="add mod">
          <ac:chgData name="Molina, Julien" userId="16fc6fa3-6c24-4f10-a5b2-bf6af52f2f90" providerId="ADAL" clId="{7C77B0EB-61C5-4926-AFC1-9F2D3734B36B}" dt="2024-03-21T13:15:46.155" v="1457" actId="12788"/>
          <ac:picMkLst>
            <pc:docMk/>
            <pc:sldMk cId="3948167184" sldId="2147483426"/>
            <ac:picMk id="91" creationId="{7A22F161-33E3-A5E6-D76C-CFAF052CF061}"/>
          </ac:picMkLst>
        </pc:picChg>
        <pc:picChg chg="add mod">
          <ac:chgData name="Molina, Julien" userId="16fc6fa3-6c24-4f10-a5b2-bf6af52f2f90" providerId="ADAL" clId="{7C77B0EB-61C5-4926-AFC1-9F2D3734B36B}" dt="2024-03-21T13:15:46.155" v="1457" actId="12788"/>
          <ac:picMkLst>
            <pc:docMk/>
            <pc:sldMk cId="3948167184" sldId="2147483426"/>
            <ac:picMk id="92" creationId="{04CD578B-AD7D-40EE-7457-9BC0393C8CB1}"/>
          </ac:picMkLst>
        </pc:picChg>
      </pc:sldChg>
      <pc:sldChg chg="addSp delSp modSp new del mod modClrScheme chgLayout">
        <pc:chgData name="Molina, Julien" userId="16fc6fa3-6c24-4f10-a5b2-bf6af52f2f90" providerId="ADAL" clId="{7C77B0EB-61C5-4926-AFC1-9F2D3734B36B}" dt="2024-03-21T13:15:57.527" v="1458" actId="47"/>
        <pc:sldMkLst>
          <pc:docMk/>
          <pc:sldMk cId="808211397" sldId="2147483427"/>
        </pc:sldMkLst>
        <pc:spChg chg="del">
          <ac:chgData name="Molina, Julien" userId="16fc6fa3-6c24-4f10-a5b2-bf6af52f2f90" providerId="ADAL" clId="{7C77B0EB-61C5-4926-AFC1-9F2D3734B36B}" dt="2024-03-21T13:01:57.954" v="1330" actId="700"/>
          <ac:spMkLst>
            <pc:docMk/>
            <pc:sldMk cId="808211397" sldId="2147483427"/>
            <ac:spMk id="2" creationId="{36B27CAB-F731-84CD-8365-2B8F6C5106B5}"/>
          </ac:spMkLst>
        </pc:spChg>
        <pc:spChg chg="del">
          <ac:chgData name="Molina, Julien" userId="16fc6fa3-6c24-4f10-a5b2-bf6af52f2f90" providerId="ADAL" clId="{7C77B0EB-61C5-4926-AFC1-9F2D3734B36B}" dt="2024-03-21T13:01:57.954" v="1330" actId="700"/>
          <ac:spMkLst>
            <pc:docMk/>
            <pc:sldMk cId="808211397" sldId="2147483427"/>
            <ac:spMk id="3" creationId="{3137D21B-9CA2-078F-B8B9-66BEB069FF12}"/>
          </ac:spMkLst>
        </pc:spChg>
        <pc:spChg chg="del">
          <ac:chgData name="Molina, Julien" userId="16fc6fa3-6c24-4f10-a5b2-bf6af52f2f90" providerId="ADAL" clId="{7C77B0EB-61C5-4926-AFC1-9F2D3734B36B}" dt="2024-03-21T13:01:57.954" v="1330" actId="700"/>
          <ac:spMkLst>
            <pc:docMk/>
            <pc:sldMk cId="808211397" sldId="2147483427"/>
            <ac:spMk id="4" creationId="{F7131AF2-2353-24D7-138C-78FFFEE976DD}"/>
          </ac:spMkLst>
        </pc:spChg>
        <pc:spChg chg="del">
          <ac:chgData name="Molina, Julien" userId="16fc6fa3-6c24-4f10-a5b2-bf6af52f2f90" providerId="ADAL" clId="{7C77B0EB-61C5-4926-AFC1-9F2D3734B36B}" dt="2024-03-21T13:01:57.954" v="1330" actId="700"/>
          <ac:spMkLst>
            <pc:docMk/>
            <pc:sldMk cId="808211397" sldId="2147483427"/>
            <ac:spMk id="5" creationId="{700BE5B1-CBA6-931A-26EF-620636482CAA}"/>
          </ac:spMkLst>
        </pc:spChg>
        <pc:spChg chg="del">
          <ac:chgData name="Molina, Julien" userId="16fc6fa3-6c24-4f10-a5b2-bf6af52f2f90" providerId="ADAL" clId="{7C77B0EB-61C5-4926-AFC1-9F2D3734B36B}" dt="2024-03-21T13:01:57.954" v="1330" actId="700"/>
          <ac:spMkLst>
            <pc:docMk/>
            <pc:sldMk cId="808211397" sldId="2147483427"/>
            <ac:spMk id="6" creationId="{ECD13578-DA68-0500-7195-9084E782C6D1}"/>
          </ac:spMkLst>
        </pc:spChg>
        <pc:spChg chg="del">
          <ac:chgData name="Molina, Julien" userId="16fc6fa3-6c24-4f10-a5b2-bf6af52f2f90" providerId="ADAL" clId="{7C77B0EB-61C5-4926-AFC1-9F2D3734B36B}" dt="2024-03-21T13:01:57.954" v="1330" actId="700"/>
          <ac:spMkLst>
            <pc:docMk/>
            <pc:sldMk cId="808211397" sldId="2147483427"/>
            <ac:spMk id="7" creationId="{471603D2-B273-B036-FE49-F6A715B833E0}"/>
          </ac:spMkLst>
        </pc:spChg>
        <pc:spChg chg="del">
          <ac:chgData name="Molina, Julien" userId="16fc6fa3-6c24-4f10-a5b2-bf6af52f2f90" providerId="ADAL" clId="{7C77B0EB-61C5-4926-AFC1-9F2D3734B36B}" dt="2024-03-21T13:01:57.954" v="1330" actId="700"/>
          <ac:spMkLst>
            <pc:docMk/>
            <pc:sldMk cId="808211397" sldId="2147483427"/>
            <ac:spMk id="8" creationId="{790A82A3-AA83-FEC2-57F5-172AE365BCB6}"/>
          </ac:spMkLst>
        </pc:spChg>
        <pc:spChg chg="del">
          <ac:chgData name="Molina, Julien" userId="16fc6fa3-6c24-4f10-a5b2-bf6af52f2f90" providerId="ADAL" clId="{7C77B0EB-61C5-4926-AFC1-9F2D3734B36B}" dt="2024-03-21T13:01:57.954" v="1330" actId="700"/>
          <ac:spMkLst>
            <pc:docMk/>
            <pc:sldMk cId="808211397" sldId="2147483427"/>
            <ac:spMk id="9" creationId="{7BC9B5D3-9CF0-B7FF-C86B-367ED61845D8}"/>
          </ac:spMkLst>
        </pc:spChg>
        <pc:spChg chg="del">
          <ac:chgData name="Molina, Julien" userId="16fc6fa3-6c24-4f10-a5b2-bf6af52f2f90" providerId="ADAL" clId="{7C77B0EB-61C5-4926-AFC1-9F2D3734B36B}" dt="2024-03-21T13:01:57.954" v="1330" actId="700"/>
          <ac:spMkLst>
            <pc:docMk/>
            <pc:sldMk cId="808211397" sldId="2147483427"/>
            <ac:spMk id="10" creationId="{D069A62C-A0E6-C203-8721-1FD3B7462DF9}"/>
          </ac:spMkLst>
        </pc:spChg>
        <pc:spChg chg="del">
          <ac:chgData name="Molina, Julien" userId="16fc6fa3-6c24-4f10-a5b2-bf6af52f2f90" providerId="ADAL" clId="{7C77B0EB-61C5-4926-AFC1-9F2D3734B36B}" dt="2024-03-21T13:01:57.954" v="1330" actId="700"/>
          <ac:spMkLst>
            <pc:docMk/>
            <pc:sldMk cId="808211397" sldId="2147483427"/>
            <ac:spMk id="11" creationId="{70B709F7-38C6-AA3B-6F84-EF789112EFBE}"/>
          </ac:spMkLst>
        </pc:spChg>
        <pc:spChg chg="del">
          <ac:chgData name="Molina, Julien" userId="16fc6fa3-6c24-4f10-a5b2-bf6af52f2f90" providerId="ADAL" clId="{7C77B0EB-61C5-4926-AFC1-9F2D3734B36B}" dt="2024-03-21T13:01:57.954" v="1330" actId="700"/>
          <ac:spMkLst>
            <pc:docMk/>
            <pc:sldMk cId="808211397" sldId="2147483427"/>
            <ac:spMk id="12" creationId="{4F159A92-8517-FD12-C368-C0AA1EDE23BA}"/>
          </ac:spMkLst>
        </pc:spChg>
        <pc:spChg chg="mod ord">
          <ac:chgData name="Molina, Julien" userId="16fc6fa3-6c24-4f10-a5b2-bf6af52f2f90" providerId="ADAL" clId="{7C77B0EB-61C5-4926-AFC1-9F2D3734B36B}" dt="2024-03-21T13:01:57.954" v="1330" actId="700"/>
          <ac:spMkLst>
            <pc:docMk/>
            <pc:sldMk cId="808211397" sldId="2147483427"/>
            <ac:spMk id="13" creationId="{513AFF83-1EBC-3544-8726-C2BA85868B34}"/>
          </ac:spMkLst>
        </pc:spChg>
        <pc:picChg chg="add del mod">
          <ac:chgData name="Molina, Julien" userId="16fc6fa3-6c24-4f10-a5b2-bf6af52f2f90" providerId="ADAL" clId="{7C77B0EB-61C5-4926-AFC1-9F2D3734B36B}" dt="2024-03-21T13:02:04.044" v="1334" actId="478"/>
          <ac:picMkLst>
            <pc:docMk/>
            <pc:sldMk cId="808211397" sldId="2147483427"/>
            <ac:picMk id="14" creationId="{BF399AAF-EB65-07F2-9B25-2C4D8DD752B2}"/>
          </ac:picMkLst>
        </pc:picChg>
        <pc:picChg chg="add del mod">
          <ac:chgData name="Molina, Julien" userId="16fc6fa3-6c24-4f10-a5b2-bf6af52f2f90" providerId="ADAL" clId="{7C77B0EB-61C5-4926-AFC1-9F2D3734B36B}" dt="2024-03-21T13:02:04.044" v="1334" actId="478"/>
          <ac:picMkLst>
            <pc:docMk/>
            <pc:sldMk cId="808211397" sldId="2147483427"/>
            <ac:picMk id="15" creationId="{EBB9AE07-18E8-0B71-2E38-72DC9F1BE946}"/>
          </ac:picMkLst>
        </pc:picChg>
        <pc:picChg chg="add del mod">
          <ac:chgData name="Molina, Julien" userId="16fc6fa3-6c24-4f10-a5b2-bf6af52f2f90" providerId="ADAL" clId="{7C77B0EB-61C5-4926-AFC1-9F2D3734B36B}" dt="2024-03-21T13:02:04.044" v="1334" actId="478"/>
          <ac:picMkLst>
            <pc:docMk/>
            <pc:sldMk cId="808211397" sldId="2147483427"/>
            <ac:picMk id="16" creationId="{522DDFB4-268E-558E-3FB1-8063560CD9A5}"/>
          </ac:picMkLst>
        </pc:picChg>
        <pc:picChg chg="add del mod">
          <ac:chgData name="Molina, Julien" userId="16fc6fa3-6c24-4f10-a5b2-bf6af52f2f90" providerId="ADAL" clId="{7C77B0EB-61C5-4926-AFC1-9F2D3734B36B}" dt="2024-03-21T13:03:22.464" v="1347" actId="478"/>
          <ac:picMkLst>
            <pc:docMk/>
            <pc:sldMk cId="808211397" sldId="2147483427"/>
            <ac:picMk id="18" creationId="{691121F8-EF75-ECE1-0876-3EB94EA1C999}"/>
          </ac:picMkLst>
        </pc:picChg>
        <pc:picChg chg="add del mod">
          <ac:chgData name="Molina, Julien" userId="16fc6fa3-6c24-4f10-a5b2-bf6af52f2f90" providerId="ADAL" clId="{7C77B0EB-61C5-4926-AFC1-9F2D3734B36B}" dt="2024-03-21T13:07:13.671" v="1376" actId="21"/>
          <ac:picMkLst>
            <pc:docMk/>
            <pc:sldMk cId="808211397" sldId="2147483427"/>
            <ac:picMk id="20" creationId="{1FEE80ED-9D6B-431A-F142-1A202A47F0D3}"/>
          </ac:picMkLst>
        </pc:picChg>
        <pc:picChg chg="add del mod">
          <ac:chgData name="Molina, Julien" userId="16fc6fa3-6c24-4f10-a5b2-bf6af52f2f90" providerId="ADAL" clId="{7C77B0EB-61C5-4926-AFC1-9F2D3734B36B}" dt="2024-03-21T13:07:13.671" v="1376" actId="21"/>
          <ac:picMkLst>
            <pc:docMk/>
            <pc:sldMk cId="808211397" sldId="2147483427"/>
            <ac:picMk id="22" creationId="{7A22F161-33E3-A5E6-D76C-CFAF052CF061}"/>
          </ac:picMkLst>
        </pc:picChg>
        <pc:picChg chg="add del mod">
          <ac:chgData name="Molina, Julien" userId="16fc6fa3-6c24-4f10-a5b2-bf6af52f2f90" providerId="ADAL" clId="{7C77B0EB-61C5-4926-AFC1-9F2D3734B36B}" dt="2024-03-21T13:07:13.671" v="1376" actId="21"/>
          <ac:picMkLst>
            <pc:docMk/>
            <pc:sldMk cId="808211397" sldId="2147483427"/>
            <ac:picMk id="24" creationId="{04CD578B-AD7D-40EE-7457-9BC0393C8CB1}"/>
          </ac:picMkLst>
        </pc:picChg>
        <pc:picChg chg="add del mod">
          <ac:chgData name="Molina, Julien" userId="16fc6fa3-6c24-4f10-a5b2-bf6af52f2f90" providerId="ADAL" clId="{7C77B0EB-61C5-4926-AFC1-9F2D3734B36B}" dt="2024-03-21T13:06:56.089" v="1372" actId="478"/>
          <ac:picMkLst>
            <pc:docMk/>
            <pc:sldMk cId="808211397" sldId="2147483427"/>
            <ac:picMk id="25" creationId="{0CBD455D-7501-C8F1-1922-AF72FBAA0F12}"/>
          </ac:picMkLst>
        </pc:picChg>
      </pc:sldChg>
      <pc:sldChg chg="delSp modSp add del mod">
        <pc:chgData name="Molina, Julien" userId="16fc6fa3-6c24-4f10-a5b2-bf6af52f2f90" providerId="ADAL" clId="{7C77B0EB-61C5-4926-AFC1-9F2D3734B36B}" dt="2024-03-21T12:40:31.372" v="1158" actId="47"/>
        <pc:sldMkLst>
          <pc:docMk/>
          <pc:sldMk cId="2735013800" sldId="2147483427"/>
        </pc:sldMkLst>
        <pc:picChg chg="del mod">
          <ac:chgData name="Molina, Julien" userId="16fc6fa3-6c24-4f10-a5b2-bf6af52f2f90" providerId="ADAL" clId="{7C77B0EB-61C5-4926-AFC1-9F2D3734B36B}" dt="2024-03-21T12:40:21.843" v="1156" actId="478"/>
          <ac:picMkLst>
            <pc:docMk/>
            <pc:sldMk cId="2735013800" sldId="2147483427"/>
            <ac:picMk id="6" creationId="{CC86949D-51B6-C200-C47E-3C96F30E5CEA}"/>
          </ac:picMkLst>
        </pc:picChg>
      </pc:sldChg>
      <pc:sldChg chg="add del">
        <pc:chgData name="Molina, Julien" userId="16fc6fa3-6c24-4f10-a5b2-bf6af52f2f90" providerId="ADAL" clId="{7C77B0EB-61C5-4926-AFC1-9F2D3734B36B}" dt="2024-03-21T12:56:28.172" v="1275" actId="47"/>
        <pc:sldMkLst>
          <pc:docMk/>
          <pc:sldMk cId="422161295" sldId="2147483428"/>
        </pc:sldMkLst>
      </pc:sldChg>
      <pc:sldChg chg="addSp delSp modSp mod">
        <pc:chgData name="Molina, Julien" userId="16fc6fa3-6c24-4f10-a5b2-bf6af52f2f90" providerId="ADAL" clId="{7C77B0EB-61C5-4926-AFC1-9F2D3734B36B}" dt="2024-03-26T08:30:32.890" v="1554" actId="20577"/>
        <pc:sldMkLst>
          <pc:docMk/>
          <pc:sldMk cId="3951239209" sldId="2147483428"/>
        </pc:sldMkLst>
        <pc:spChg chg="del">
          <ac:chgData name="Molina, Julien" userId="16fc6fa3-6c24-4f10-a5b2-bf6af52f2f90" providerId="ADAL" clId="{7C77B0EB-61C5-4926-AFC1-9F2D3734B36B}" dt="2024-03-26T08:26:34.824" v="1551" actId="478"/>
          <ac:spMkLst>
            <pc:docMk/>
            <pc:sldMk cId="3951239209" sldId="2147483428"/>
            <ac:spMk id="2" creationId="{620BEF63-C67B-23CF-E86A-62E523B93D94}"/>
          </ac:spMkLst>
        </pc:spChg>
        <pc:spChg chg="del">
          <ac:chgData name="Molina, Julien" userId="16fc6fa3-6c24-4f10-a5b2-bf6af52f2f90" providerId="ADAL" clId="{7C77B0EB-61C5-4926-AFC1-9F2D3734B36B}" dt="2024-03-26T08:26:34.824" v="1551" actId="478"/>
          <ac:spMkLst>
            <pc:docMk/>
            <pc:sldMk cId="3951239209" sldId="2147483428"/>
            <ac:spMk id="4" creationId="{99B249FF-3E09-0DF5-DE52-DAED721FE466}"/>
          </ac:spMkLst>
        </pc:spChg>
        <pc:spChg chg="add mod">
          <ac:chgData name="Molina, Julien" userId="16fc6fa3-6c24-4f10-a5b2-bf6af52f2f90" providerId="ADAL" clId="{7C77B0EB-61C5-4926-AFC1-9F2D3734B36B}" dt="2024-03-26T08:26:32.146" v="1550"/>
          <ac:spMkLst>
            <pc:docMk/>
            <pc:sldMk cId="3951239209" sldId="2147483428"/>
            <ac:spMk id="5" creationId="{292AECC6-391A-D30E-A84C-CC404284AE3F}"/>
          </ac:spMkLst>
        </pc:spChg>
        <pc:spChg chg="add mod">
          <ac:chgData name="Molina, Julien" userId="16fc6fa3-6c24-4f10-a5b2-bf6af52f2f90" providerId="ADAL" clId="{7C77B0EB-61C5-4926-AFC1-9F2D3734B36B}" dt="2024-03-26T08:26:32.146" v="1550"/>
          <ac:spMkLst>
            <pc:docMk/>
            <pc:sldMk cId="3951239209" sldId="2147483428"/>
            <ac:spMk id="6" creationId="{57D9CB6A-7D26-92DB-57F5-A9C33F4DAA4F}"/>
          </ac:spMkLst>
        </pc:spChg>
        <pc:spChg chg="add mod">
          <ac:chgData name="Molina, Julien" userId="16fc6fa3-6c24-4f10-a5b2-bf6af52f2f90" providerId="ADAL" clId="{7C77B0EB-61C5-4926-AFC1-9F2D3734B36B}" dt="2024-03-26T08:26:35.202" v="1552"/>
          <ac:spMkLst>
            <pc:docMk/>
            <pc:sldMk cId="3951239209" sldId="2147483428"/>
            <ac:spMk id="7" creationId="{B9126EE5-7339-6C15-BB54-88DB1C40ADF8}"/>
          </ac:spMkLst>
        </pc:spChg>
        <pc:spChg chg="add mod">
          <ac:chgData name="Molina, Julien" userId="16fc6fa3-6c24-4f10-a5b2-bf6af52f2f90" providerId="ADAL" clId="{7C77B0EB-61C5-4926-AFC1-9F2D3734B36B}" dt="2024-03-26T08:26:35.202" v="1552"/>
          <ac:spMkLst>
            <pc:docMk/>
            <pc:sldMk cId="3951239209" sldId="2147483428"/>
            <ac:spMk id="8" creationId="{3406F27A-566D-1093-B837-0A4EAAEF7C3F}"/>
          </ac:spMkLst>
        </pc:spChg>
        <pc:spChg chg="mod">
          <ac:chgData name="Molina, Julien" userId="16fc6fa3-6c24-4f10-a5b2-bf6af52f2f90" providerId="ADAL" clId="{7C77B0EB-61C5-4926-AFC1-9F2D3734B36B}" dt="2024-03-26T08:30:32.890" v="1554" actId="20577"/>
          <ac:spMkLst>
            <pc:docMk/>
            <pc:sldMk cId="3951239209" sldId="2147483428"/>
            <ac:spMk id="52" creationId="{3C3D5426-7779-4B2F-9BCC-56DC686AD58B}"/>
          </ac:spMkLst>
        </pc:spChg>
      </pc:sldChg>
      <pc:sldChg chg="addSp delSp modSp mod">
        <pc:chgData name="Molina, Julien" userId="16fc6fa3-6c24-4f10-a5b2-bf6af52f2f90" providerId="ADAL" clId="{7C77B0EB-61C5-4926-AFC1-9F2D3734B36B}" dt="2024-03-26T08:26:29.659" v="1549"/>
        <pc:sldMkLst>
          <pc:docMk/>
          <pc:sldMk cId="3404979163" sldId="2147483431"/>
        </pc:sldMkLst>
        <pc:spChg chg="add mod">
          <ac:chgData name="Molina, Julien" userId="16fc6fa3-6c24-4f10-a5b2-bf6af52f2f90" providerId="ADAL" clId="{7C77B0EB-61C5-4926-AFC1-9F2D3734B36B}" dt="2024-03-26T08:26:26.691" v="1547"/>
          <ac:spMkLst>
            <pc:docMk/>
            <pc:sldMk cId="3404979163" sldId="2147483431"/>
            <ac:spMk id="2" creationId="{D369A60E-4708-4003-126D-EE641FF0788D}"/>
          </ac:spMkLst>
        </pc:spChg>
        <pc:spChg chg="add mod">
          <ac:chgData name="Molina, Julien" userId="16fc6fa3-6c24-4f10-a5b2-bf6af52f2f90" providerId="ADAL" clId="{7C77B0EB-61C5-4926-AFC1-9F2D3734B36B}" dt="2024-03-26T08:26:26.691" v="1547"/>
          <ac:spMkLst>
            <pc:docMk/>
            <pc:sldMk cId="3404979163" sldId="2147483431"/>
            <ac:spMk id="4" creationId="{94C91C36-BB2F-9B6E-03F8-A553D61EEB10}"/>
          </ac:spMkLst>
        </pc:spChg>
        <pc:spChg chg="add mod">
          <ac:chgData name="Molina, Julien" userId="16fc6fa3-6c24-4f10-a5b2-bf6af52f2f90" providerId="ADAL" clId="{7C77B0EB-61C5-4926-AFC1-9F2D3734B36B}" dt="2024-03-26T08:26:29.659" v="1549"/>
          <ac:spMkLst>
            <pc:docMk/>
            <pc:sldMk cId="3404979163" sldId="2147483431"/>
            <ac:spMk id="5" creationId="{131AF0CC-9E23-EB49-D9DF-8E7D62CC5876}"/>
          </ac:spMkLst>
        </pc:spChg>
        <pc:spChg chg="add mod">
          <ac:chgData name="Molina, Julien" userId="16fc6fa3-6c24-4f10-a5b2-bf6af52f2f90" providerId="ADAL" clId="{7C77B0EB-61C5-4926-AFC1-9F2D3734B36B}" dt="2024-03-26T08:26:29.659" v="1549"/>
          <ac:spMkLst>
            <pc:docMk/>
            <pc:sldMk cId="3404979163" sldId="2147483431"/>
            <ac:spMk id="6" creationId="{392F5E0F-C5BD-36F1-D550-6422A6E14462}"/>
          </ac:spMkLst>
        </pc:spChg>
        <pc:spChg chg="mod">
          <ac:chgData name="Molina, Julien" userId="16fc6fa3-6c24-4f10-a5b2-bf6af52f2f90" providerId="ADAL" clId="{7C77B0EB-61C5-4926-AFC1-9F2D3734B36B}" dt="2024-03-26T08:25:37.087" v="1543" actId="20577"/>
          <ac:spMkLst>
            <pc:docMk/>
            <pc:sldMk cId="3404979163" sldId="2147483431"/>
            <ac:spMk id="52" creationId="{99B21980-2446-B711-38EC-CCB643B750D4}"/>
          </ac:spMkLst>
        </pc:spChg>
        <pc:spChg chg="del">
          <ac:chgData name="Molina, Julien" userId="16fc6fa3-6c24-4f10-a5b2-bf6af52f2f90" providerId="ADAL" clId="{7C77B0EB-61C5-4926-AFC1-9F2D3734B36B}" dt="2024-03-26T08:26:29.247" v="1548" actId="478"/>
          <ac:spMkLst>
            <pc:docMk/>
            <pc:sldMk cId="3404979163" sldId="2147483431"/>
            <ac:spMk id="57" creationId="{37EDE637-C0F4-5CD1-D87A-D80F4957A7A5}"/>
          </ac:spMkLst>
        </pc:spChg>
        <pc:spChg chg="del">
          <ac:chgData name="Molina, Julien" userId="16fc6fa3-6c24-4f10-a5b2-bf6af52f2f90" providerId="ADAL" clId="{7C77B0EB-61C5-4926-AFC1-9F2D3734B36B}" dt="2024-03-26T08:26:29.247" v="1548" actId="478"/>
          <ac:spMkLst>
            <pc:docMk/>
            <pc:sldMk cId="3404979163" sldId="2147483431"/>
            <ac:spMk id="58" creationId="{C8080DAD-8C15-AED6-B253-2FA5BA80E127}"/>
          </ac:spMkLst>
        </pc:spChg>
      </pc:sldChg>
      <pc:sldMasterChg chg="addSldLayout delSldLayout">
        <pc:chgData name="Molina, Julien" userId="16fc6fa3-6c24-4f10-a5b2-bf6af52f2f90" providerId="ADAL" clId="{7C77B0EB-61C5-4926-AFC1-9F2D3734B36B}" dt="2024-03-12T13:50:44.555" v="83" actId="47"/>
        <pc:sldMasterMkLst>
          <pc:docMk/>
          <pc:sldMasterMk cId="3609965701" sldId="2147483660"/>
        </pc:sldMasterMkLst>
        <pc:sldLayoutChg chg="add del">
          <pc:chgData name="Molina, Julien" userId="16fc6fa3-6c24-4f10-a5b2-bf6af52f2f90" providerId="ADAL" clId="{7C77B0EB-61C5-4926-AFC1-9F2D3734B36B}" dt="2024-03-12T13:50:44.555" v="83" actId="47"/>
          <pc:sldLayoutMkLst>
            <pc:docMk/>
            <pc:sldMasterMk cId="3609965701" sldId="2147483660"/>
            <pc:sldLayoutMk cId="204490283" sldId="2147483721"/>
          </pc:sldLayoutMkLst>
        </pc:sldLayoutChg>
      </pc:sldMasterChg>
    </pc:docChg>
  </pc:docChgLst>
  <pc:docChgLst>
    <pc:chgData name="Das, Gourab" userId="S::g.b.das@accenture.com::64697bdb-b096-4314-9abc-b61d23811522" providerId="AD" clId="Web-{B11D01E9-3707-309F-8549-43E4A699DA1A}"/>
    <pc:docChg chg="addSld modSld modSection">
      <pc:chgData name="Das, Gourab" userId="S::g.b.das@accenture.com::64697bdb-b096-4314-9abc-b61d23811522" providerId="AD" clId="Web-{B11D01E9-3707-309F-8549-43E4A699DA1A}" dt="2024-04-01T04:48:23.902" v="73" actId="20577"/>
      <pc:docMkLst>
        <pc:docMk/>
      </pc:docMkLst>
      <pc:sldChg chg="addSp delSp modSp add replId">
        <pc:chgData name="Das, Gourab" userId="S::g.b.das@accenture.com::64697bdb-b096-4314-9abc-b61d23811522" providerId="AD" clId="Web-{B11D01E9-3707-309F-8549-43E4A699DA1A}" dt="2024-04-01T04:48:23.902" v="73" actId="20577"/>
        <pc:sldMkLst>
          <pc:docMk/>
          <pc:sldMk cId="2620922764" sldId="2147483434"/>
        </pc:sldMkLst>
        <pc:spChg chg="mod">
          <ac:chgData name="Das, Gourab" userId="S::g.b.das@accenture.com::64697bdb-b096-4314-9abc-b61d23811522" providerId="AD" clId="Web-{B11D01E9-3707-309F-8549-43E4A699DA1A}" dt="2024-04-01T04:46:35.117" v="25" actId="20577"/>
          <ac:spMkLst>
            <pc:docMk/>
            <pc:sldMk cId="2620922764" sldId="2147483434"/>
            <ac:spMk id="3" creationId="{B1E0A3C6-FBAC-4A3C-A9B3-F95E2E7033CF}"/>
          </ac:spMkLst>
        </pc:spChg>
        <pc:spChg chg="mod">
          <ac:chgData name="Das, Gourab" userId="S::g.b.das@accenture.com::64697bdb-b096-4314-9abc-b61d23811522" providerId="AD" clId="Web-{B11D01E9-3707-309F-8549-43E4A699DA1A}" dt="2024-04-01T04:48:23.902" v="73" actId="20577"/>
          <ac:spMkLst>
            <pc:docMk/>
            <pc:sldMk cId="2620922764" sldId="2147483434"/>
            <ac:spMk id="4" creationId="{438EAE4C-E4C2-35B0-A825-B04F99BBD47C}"/>
          </ac:spMkLst>
        </pc:spChg>
        <pc:picChg chg="del">
          <ac:chgData name="Das, Gourab" userId="S::g.b.das@accenture.com::64697bdb-b096-4314-9abc-b61d23811522" providerId="AD" clId="Web-{B11D01E9-3707-309F-8549-43E4A699DA1A}" dt="2024-04-01T04:47:23.572" v="56"/>
          <ac:picMkLst>
            <pc:docMk/>
            <pc:sldMk cId="2620922764" sldId="2147483434"/>
            <ac:picMk id="5" creationId="{CAC32DD9-C86B-D38C-189B-66AB7D793012}"/>
          </ac:picMkLst>
        </pc:picChg>
        <pc:picChg chg="add del mod">
          <ac:chgData name="Das, Gourab" userId="S::g.b.das@accenture.com::64697bdb-b096-4314-9abc-b61d23811522" providerId="AD" clId="Web-{B11D01E9-3707-309F-8549-43E4A699DA1A}" dt="2024-04-01T04:47:20.634" v="55"/>
          <ac:picMkLst>
            <pc:docMk/>
            <pc:sldMk cId="2620922764" sldId="2147483434"/>
            <ac:picMk id="6" creationId="{160EDC54-5AB7-5629-95B0-B98C73C19CC4}"/>
          </ac:picMkLst>
        </pc:picChg>
        <pc:picChg chg="add mod">
          <ac:chgData name="Das, Gourab" userId="S::g.b.das@accenture.com::64697bdb-b096-4314-9abc-b61d23811522" providerId="AD" clId="Web-{B11D01E9-3707-309F-8549-43E4A699DA1A}" dt="2024-04-01T04:47:39.947" v="61" actId="14100"/>
          <ac:picMkLst>
            <pc:docMk/>
            <pc:sldMk cId="2620922764" sldId="2147483434"/>
            <ac:picMk id="7" creationId="{39D711AC-33E9-C548-3346-E0208F8010A8}"/>
          </ac:picMkLst>
        </pc:picChg>
      </pc:sldChg>
    </pc:docChg>
  </pc:docChgLst>
  <pc:docChgLst>
    <pc:chgData name="Chilaka, Madhuri" userId="a2d5c221-2441-475f-a4bb-417835059adf" providerId="ADAL" clId="{B5919464-C526-4E2A-B101-CEDB64F62925}"/>
    <pc:docChg chg="undo custSel addSld delSld modSld sldOrd modSection">
      <pc:chgData name="Chilaka, Madhuri" userId="a2d5c221-2441-475f-a4bb-417835059adf" providerId="ADAL" clId="{B5919464-C526-4E2A-B101-CEDB64F62925}" dt="2024-03-14T06:00:22.987" v="1035" actId="20577"/>
      <pc:docMkLst>
        <pc:docMk/>
      </pc:docMkLst>
      <pc:sldChg chg="ord">
        <pc:chgData name="Chilaka, Madhuri" userId="a2d5c221-2441-475f-a4bb-417835059adf" providerId="ADAL" clId="{B5919464-C526-4E2A-B101-CEDB64F62925}" dt="2024-03-07T07:22:08.692" v="389" actId="20578"/>
        <pc:sldMkLst>
          <pc:docMk/>
          <pc:sldMk cId="0" sldId="267"/>
        </pc:sldMkLst>
      </pc:sldChg>
      <pc:sldChg chg="modSp mod ord">
        <pc:chgData name="Chilaka, Madhuri" userId="a2d5c221-2441-475f-a4bb-417835059adf" providerId="ADAL" clId="{B5919464-C526-4E2A-B101-CEDB64F62925}" dt="2024-03-13T07:02:59.737" v="691" actId="1035"/>
        <pc:sldMkLst>
          <pc:docMk/>
          <pc:sldMk cId="0" sldId="269"/>
        </pc:sldMkLst>
        <pc:spChg chg="mod">
          <ac:chgData name="Chilaka, Madhuri" userId="a2d5c221-2441-475f-a4bb-417835059adf" providerId="ADAL" clId="{B5919464-C526-4E2A-B101-CEDB64F62925}" dt="2024-03-13T07:02:42.743" v="662" actId="20577"/>
          <ac:spMkLst>
            <pc:docMk/>
            <pc:sldMk cId="0" sldId="269"/>
            <ac:spMk id="20" creationId="{E3210AAE-238E-A45D-FF3C-ABF81B1C5903}"/>
          </ac:spMkLst>
        </pc:spChg>
        <pc:spChg chg="mod">
          <ac:chgData name="Chilaka, Madhuri" userId="a2d5c221-2441-475f-a4bb-417835059adf" providerId="ADAL" clId="{B5919464-C526-4E2A-B101-CEDB64F62925}" dt="2024-03-13T06:40:53.617" v="438" actId="20577"/>
          <ac:spMkLst>
            <pc:docMk/>
            <pc:sldMk cId="0" sldId="269"/>
            <ac:spMk id="1896" creationId="{00000000-0000-0000-0000-000000000000}"/>
          </ac:spMkLst>
        </pc:spChg>
        <pc:spChg chg="mod">
          <ac:chgData name="Chilaka, Madhuri" userId="a2d5c221-2441-475f-a4bb-417835059adf" providerId="ADAL" clId="{B5919464-C526-4E2A-B101-CEDB64F62925}" dt="2024-03-13T07:02:59.737" v="691" actId="1035"/>
          <ac:spMkLst>
            <pc:docMk/>
            <pc:sldMk cId="0" sldId="269"/>
            <ac:spMk id="1898" creationId="{00000000-0000-0000-0000-000000000000}"/>
          </ac:spMkLst>
        </pc:spChg>
        <pc:spChg chg="mod">
          <ac:chgData name="Chilaka, Madhuri" userId="a2d5c221-2441-475f-a4bb-417835059adf" providerId="ADAL" clId="{B5919464-C526-4E2A-B101-CEDB64F62925}" dt="2024-03-07T07:20:55.539" v="386" actId="1076"/>
          <ac:spMkLst>
            <pc:docMk/>
            <pc:sldMk cId="0" sldId="269"/>
            <ac:spMk id="1899" creationId="{00000000-0000-0000-0000-000000000000}"/>
          </ac:spMkLst>
        </pc:spChg>
        <pc:picChg chg="mod">
          <ac:chgData name="Chilaka, Madhuri" userId="a2d5c221-2441-475f-a4bb-417835059adf" providerId="ADAL" clId="{B5919464-C526-4E2A-B101-CEDB64F62925}" dt="2024-03-13T07:02:59.737" v="691" actId="1035"/>
          <ac:picMkLst>
            <pc:docMk/>
            <pc:sldMk cId="0" sldId="269"/>
            <ac:picMk id="23" creationId="{2817A108-02D6-5946-FE86-D98B41756911}"/>
          </ac:picMkLst>
        </pc:picChg>
        <pc:picChg chg="mod">
          <ac:chgData name="Chilaka, Madhuri" userId="a2d5c221-2441-475f-a4bb-417835059adf" providerId="ADAL" clId="{B5919464-C526-4E2A-B101-CEDB64F62925}" dt="2024-03-07T07:20:55.539" v="386" actId="1076"/>
          <ac:picMkLst>
            <pc:docMk/>
            <pc:sldMk cId="0" sldId="269"/>
            <ac:picMk id="1897" creationId="{00000000-0000-0000-0000-000000000000}"/>
          </ac:picMkLst>
        </pc:picChg>
        <pc:picChg chg="mod">
          <ac:chgData name="Chilaka, Madhuri" userId="a2d5c221-2441-475f-a4bb-417835059adf" providerId="ADAL" clId="{B5919464-C526-4E2A-B101-CEDB64F62925}" dt="2024-03-07T07:20:55.539" v="386" actId="1076"/>
          <ac:picMkLst>
            <pc:docMk/>
            <pc:sldMk cId="0" sldId="269"/>
            <ac:picMk id="1900" creationId="{00000000-0000-0000-0000-000000000000}"/>
          </ac:picMkLst>
        </pc:picChg>
        <pc:picChg chg="mod">
          <ac:chgData name="Chilaka, Madhuri" userId="a2d5c221-2441-475f-a4bb-417835059adf" providerId="ADAL" clId="{B5919464-C526-4E2A-B101-CEDB64F62925}" dt="2024-03-07T07:20:55.539" v="386" actId="1076"/>
          <ac:picMkLst>
            <pc:docMk/>
            <pc:sldMk cId="0" sldId="269"/>
            <ac:picMk id="1901" creationId="{00000000-0000-0000-0000-000000000000}"/>
          </ac:picMkLst>
        </pc:picChg>
      </pc:sldChg>
      <pc:sldChg chg="addSp delSp modSp mod ord">
        <pc:chgData name="Chilaka, Madhuri" userId="a2d5c221-2441-475f-a4bb-417835059adf" providerId="ADAL" clId="{B5919464-C526-4E2A-B101-CEDB64F62925}" dt="2024-03-07T05:50:14.478" v="34" actId="122"/>
        <pc:sldMkLst>
          <pc:docMk/>
          <pc:sldMk cId="0" sldId="297"/>
        </pc:sldMkLst>
        <pc:spChg chg="add del mod">
          <ac:chgData name="Chilaka, Madhuri" userId="a2d5c221-2441-475f-a4bb-417835059adf" providerId="ADAL" clId="{B5919464-C526-4E2A-B101-CEDB64F62925}" dt="2024-03-07T05:50:09.764" v="33" actId="21"/>
          <ac:spMkLst>
            <pc:docMk/>
            <pc:sldMk cId="0" sldId="297"/>
            <ac:spMk id="3" creationId="{E514180D-9C7D-64DD-F94E-8A06F1BFBF9E}"/>
          </ac:spMkLst>
        </pc:spChg>
        <pc:spChg chg="add del mod">
          <ac:chgData name="Chilaka, Madhuri" userId="a2d5c221-2441-475f-a4bb-417835059adf" providerId="ADAL" clId="{B5919464-C526-4E2A-B101-CEDB64F62925}" dt="2024-03-07T05:50:09.764" v="33" actId="21"/>
          <ac:spMkLst>
            <pc:docMk/>
            <pc:sldMk cId="0" sldId="297"/>
            <ac:spMk id="5" creationId="{9B44CE5A-7594-87F0-F90F-54D7329FB70F}"/>
          </ac:spMkLst>
        </pc:spChg>
        <pc:spChg chg="add del mod">
          <ac:chgData name="Chilaka, Madhuri" userId="a2d5c221-2441-475f-a4bb-417835059adf" providerId="ADAL" clId="{B5919464-C526-4E2A-B101-CEDB64F62925}" dt="2024-03-07T05:50:09.764" v="33" actId="21"/>
          <ac:spMkLst>
            <pc:docMk/>
            <pc:sldMk cId="0" sldId="297"/>
            <ac:spMk id="7" creationId="{B6A1E1EF-2DF4-975E-A371-DF8E35BE301C}"/>
          </ac:spMkLst>
        </pc:spChg>
        <pc:spChg chg="add del mod">
          <ac:chgData name="Chilaka, Madhuri" userId="a2d5c221-2441-475f-a4bb-417835059adf" providerId="ADAL" clId="{B5919464-C526-4E2A-B101-CEDB64F62925}" dt="2024-03-07T05:50:09.764" v="33" actId="21"/>
          <ac:spMkLst>
            <pc:docMk/>
            <pc:sldMk cId="0" sldId="297"/>
            <ac:spMk id="9" creationId="{6EBE5622-A89D-0D4F-6DE1-16EE7B9FA0E8}"/>
          </ac:spMkLst>
        </pc:spChg>
        <pc:spChg chg="add del mod">
          <ac:chgData name="Chilaka, Madhuri" userId="a2d5c221-2441-475f-a4bb-417835059adf" providerId="ADAL" clId="{B5919464-C526-4E2A-B101-CEDB64F62925}" dt="2024-03-07T05:50:09.764" v="33" actId="21"/>
          <ac:spMkLst>
            <pc:docMk/>
            <pc:sldMk cId="0" sldId="297"/>
            <ac:spMk id="11" creationId="{CBA1B4E7-C005-CEFD-978C-9B32F1987CFE}"/>
          </ac:spMkLst>
        </pc:spChg>
        <pc:spChg chg="add del mod">
          <ac:chgData name="Chilaka, Madhuri" userId="a2d5c221-2441-475f-a4bb-417835059adf" providerId="ADAL" clId="{B5919464-C526-4E2A-B101-CEDB64F62925}" dt="2024-03-07T05:50:09.764" v="33" actId="21"/>
          <ac:spMkLst>
            <pc:docMk/>
            <pc:sldMk cId="0" sldId="297"/>
            <ac:spMk id="13" creationId="{C55FF598-511E-D432-ED72-1C6713735C28}"/>
          </ac:spMkLst>
        </pc:spChg>
        <pc:spChg chg="add del mod">
          <ac:chgData name="Chilaka, Madhuri" userId="a2d5c221-2441-475f-a4bb-417835059adf" providerId="ADAL" clId="{B5919464-C526-4E2A-B101-CEDB64F62925}" dt="2024-03-07T05:50:09.764" v="33" actId="21"/>
          <ac:spMkLst>
            <pc:docMk/>
            <pc:sldMk cId="0" sldId="297"/>
            <ac:spMk id="15" creationId="{6BC39DC7-044E-ED0A-C9C5-1ECE46C1E14A}"/>
          </ac:spMkLst>
        </pc:spChg>
        <pc:spChg chg="add del mod">
          <ac:chgData name="Chilaka, Madhuri" userId="a2d5c221-2441-475f-a4bb-417835059adf" providerId="ADAL" clId="{B5919464-C526-4E2A-B101-CEDB64F62925}" dt="2024-03-07T05:50:09.764" v="33" actId="21"/>
          <ac:spMkLst>
            <pc:docMk/>
            <pc:sldMk cId="0" sldId="297"/>
            <ac:spMk id="17" creationId="{41A77113-B628-7EA0-1E66-FF4DB451A2C3}"/>
          </ac:spMkLst>
        </pc:spChg>
        <pc:spChg chg="add del mod">
          <ac:chgData name="Chilaka, Madhuri" userId="a2d5c221-2441-475f-a4bb-417835059adf" providerId="ADAL" clId="{B5919464-C526-4E2A-B101-CEDB64F62925}" dt="2024-03-07T05:50:14.478" v="34" actId="122"/>
          <ac:spMkLst>
            <pc:docMk/>
            <pc:sldMk cId="0" sldId="297"/>
            <ac:spMk id="2183" creationId="{00000000-0000-0000-0000-000000000000}"/>
          </ac:spMkLst>
        </pc:spChg>
        <pc:spChg chg="add del mod">
          <ac:chgData name="Chilaka, Madhuri" userId="a2d5c221-2441-475f-a4bb-417835059adf" providerId="ADAL" clId="{B5919464-C526-4E2A-B101-CEDB64F62925}" dt="2024-03-07T05:50:14.478" v="34" actId="122"/>
          <ac:spMkLst>
            <pc:docMk/>
            <pc:sldMk cId="0" sldId="297"/>
            <ac:spMk id="2184" creationId="{00000000-0000-0000-0000-000000000000}"/>
          </ac:spMkLst>
        </pc:spChg>
        <pc:spChg chg="add del mod">
          <ac:chgData name="Chilaka, Madhuri" userId="a2d5c221-2441-475f-a4bb-417835059adf" providerId="ADAL" clId="{B5919464-C526-4E2A-B101-CEDB64F62925}" dt="2024-03-07T05:50:14.478" v="34" actId="122"/>
          <ac:spMkLst>
            <pc:docMk/>
            <pc:sldMk cId="0" sldId="297"/>
            <ac:spMk id="2185" creationId="{00000000-0000-0000-0000-000000000000}"/>
          </ac:spMkLst>
        </pc:spChg>
        <pc:spChg chg="add del mod">
          <ac:chgData name="Chilaka, Madhuri" userId="a2d5c221-2441-475f-a4bb-417835059adf" providerId="ADAL" clId="{B5919464-C526-4E2A-B101-CEDB64F62925}" dt="2024-03-07T05:50:14.478" v="34" actId="122"/>
          <ac:spMkLst>
            <pc:docMk/>
            <pc:sldMk cId="0" sldId="297"/>
            <ac:spMk id="2186" creationId="{00000000-0000-0000-0000-000000000000}"/>
          </ac:spMkLst>
        </pc:spChg>
        <pc:spChg chg="add del mod">
          <ac:chgData name="Chilaka, Madhuri" userId="a2d5c221-2441-475f-a4bb-417835059adf" providerId="ADAL" clId="{B5919464-C526-4E2A-B101-CEDB64F62925}" dt="2024-03-07T05:50:14.478" v="34" actId="122"/>
          <ac:spMkLst>
            <pc:docMk/>
            <pc:sldMk cId="0" sldId="297"/>
            <ac:spMk id="2188" creationId="{00000000-0000-0000-0000-000000000000}"/>
          </ac:spMkLst>
        </pc:spChg>
        <pc:spChg chg="add del mod">
          <ac:chgData name="Chilaka, Madhuri" userId="a2d5c221-2441-475f-a4bb-417835059adf" providerId="ADAL" clId="{B5919464-C526-4E2A-B101-CEDB64F62925}" dt="2024-03-07T05:50:14.478" v="34" actId="122"/>
          <ac:spMkLst>
            <pc:docMk/>
            <pc:sldMk cId="0" sldId="297"/>
            <ac:spMk id="2189" creationId="{00000000-0000-0000-0000-000000000000}"/>
          </ac:spMkLst>
        </pc:spChg>
        <pc:spChg chg="add del mod">
          <ac:chgData name="Chilaka, Madhuri" userId="a2d5c221-2441-475f-a4bb-417835059adf" providerId="ADAL" clId="{B5919464-C526-4E2A-B101-CEDB64F62925}" dt="2024-03-07T05:50:14.478" v="34" actId="122"/>
          <ac:spMkLst>
            <pc:docMk/>
            <pc:sldMk cId="0" sldId="297"/>
            <ac:spMk id="2190" creationId="{00000000-0000-0000-0000-000000000000}"/>
          </ac:spMkLst>
        </pc:spChg>
        <pc:spChg chg="add del mod">
          <ac:chgData name="Chilaka, Madhuri" userId="a2d5c221-2441-475f-a4bb-417835059adf" providerId="ADAL" clId="{B5919464-C526-4E2A-B101-CEDB64F62925}" dt="2024-03-07T05:50:14.478" v="34" actId="122"/>
          <ac:spMkLst>
            <pc:docMk/>
            <pc:sldMk cId="0" sldId="297"/>
            <ac:spMk id="2191" creationId="{00000000-0000-0000-0000-000000000000}"/>
          </ac:spMkLst>
        </pc:spChg>
      </pc:sldChg>
      <pc:sldChg chg="modSp mod">
        <pc:chgData name="Chilaka, Madhuri" userId="a2d5c221-2441-475f-a4bb-417835059adf" providerId="ADAL" clId="{B5919464-C526-4E2A-B101-CEDB64F62925}" dt="2024-03-06T05:13:46.858" v="0" actId="20577"/>
        <pc:sldMkLst>
          <pc:docMk/>
          <pc:sldMk cId="2414890233" sldId="2147482773"/>
        </pc:sldMkLst>
        <pc:spChg chg="mod">
          <ac:chgData name="Chilaka, Madhuri" userId="a2d5c221-2441-475f-a4bb-417835059adf" providerId="ADAL" clId="{B5919464-C526-4E2A-B101-CEDB64F62925}" dt="2024-03-06T05:13:46.858" v="0" actId="20577"/>
          <ac:spMkLst>
            <pc:docMk/>
            <pc:sldMk cId="2414890233" sldId="2147482773"/>
            <ac:spMk id="3" creationId="{B1E0A3C6-FBAC-4A3C-A9B3-F95E2E7033CF}"/>
          </ac:spMkLst>
        </pc:spChg>
      </pc:sldChg>
      <pc:sldChg chg="modNotesTx">
        <pc:chgData name="Chilaka, Madhuri" userId="a2d5c221-2441-475f-a4bb-417835059adf" providerId="ADAL" clId="{B5919464-C526-4E2A-B101-CEDB64F62925}" dt="2024-03-14T05:34:35.351" v="769" actId="20577"/>
        <pc:sldMkLst>
          <pc:docMk/>
          <pc:sldMk cId="3928212398" sldId="2147482776"/>
        </pc:sldMkLst>
      </pc:sldChg>
      <pc:sldChg chg="modNotesTx">
        <pc:chgData name="Chilaka, Madhuri" userId="a2d5c221-2441-475f-a4bb-417835059adf" providerId="ADAL" clId="{B5919464-C526-4E2A-B101-CEDB64F62925}" dt="2024-03-14T05:49:41.007" v="1009" actId="6549"/>
        <pc:sldMkLst>
          <pc:docMk/>
          <pc:sldMk cId="2087297590" sldId="2147482779"/>
        </pc:sldMkLst>
      </pc:sldChg>
      <pc:sldChg chg="modSp mod modNotesTx">
        <pc:chgData name="Chilaka, Madhuri" userId="a2d5c221-2441-475f-a4bb-417835059adf" providerId="ADAL" clId="{B5919464-C526-4E2A-B101-CEDB64F62925}" dt="2024-03-14T06:00:22.987" v="1035" actId="20577"/>
        <pc:sldMkLst>
          <pc:docMk/>
          <pc:sldMk cId="3469480198" sldId="2147482780"/>
        </pc:sldMkLst>
        <pc:spChg chg="mod">
          <ac:chgData name="Chilaka, Madhuri" userId="a2d5c221-2441-475f-a4bb-417835059adf" providerId="ADAL" clId="{B5919464-C526-4E2A-B101-CEDB64F62925}" dt="2024-03-14T06:00:22.987" v="1035" actId="20577"/>
          <ac:spMkLst>
            <pc:docMk/>
            <pc:sldMk cId="3469480198" sldId="2147482780"/>
            <ac:spMk id="10" creationId="{BD9801D3-6AC2-1B90-D4ED-C6BECD5B1DEF}"/>
          </ac:spMkLst>
        </pc:spChg>
      </pc:sldChg>
      <pc:sldChg chg="modNotesTx">
        <pc:chgData name="Chilaka, Madhuri" userId="a2d5c221-2441-475f-a4bb-417835059adf" providerId="ADAL" clId="{B5919464-C526-4E2A-B101-CEDB64F62925}" dt="2024-03-14T05:37:24.188" v="969" actId="20577"/>
        <pc:sldMkLst>
          <pc:docMk/>
          <pc:sldMk cId="3931977878" sldId="2147482781"/>
        </pc:sldMkLst>
      </pc:sldChg>
      <pc:sldChg chg="modNotesTx">
        <pc:chgData name="Chilaka, Madhuri" userId="a2d5c221-2441-475f-a4bb-417835059adf" providerId="ADAL" clId="{B5919464-C526-4E2A-B101-CEDB64F62925}" dt="2024-03-14T05:37:42.981" v="971" actId="20577"/>
        <pc:sldMkLst>
          <pc:docMk/>
          <pc:sldMk cId="1363426902" sldId="2147482782"/>
        </pc:sldMkLst>
      </pc:sldChg>
      <pc:sldChg chg="modNotesTx">
        <pc:chgData name="Chilaka, Madhuri" userId="a2d5c221-2441-475f-a4bb-417835059adf" providerId="ADAL" clId="{B5919464-C526-4E2A-B101-CEDB64F62925}" dt="2024-03-14T05:37:55.354" v="973" actId="20577"/>
        <pc:sldMkLst>
          <pc:docMk/>
          <pc:sldMk cId="2827573692" sldId="2147482783"/>
        </pc:sldMkLst>
      </pc:sldChg>
      <pc:sldChg chg="addSp modSp del mod ord modNotesTx">
        <pc:chgData name="Chilaka, Madhuri" userId="a2d5c221-2441-475f-a4bb-417835059adf" providerId="ADAL" clId="{B5919464-C526-4E2A-B101-CEDB64F62925}" dt="2024-03-07T06:22:24.553" v="251" actId="47"/>
        <pc:sldMkLst>
          <pc:docMk/>
          <pc:sldMk cId="3588845726" sldId="2147483416"/>
        </pc:sldMkLst>
        <pc:spChg chg="mod">
          <ac:chgData name="Chilaka, Madhuri" userId="a2d5c221-2441-475f-a4bb-417835059adf" providerId="ADAL" clId="{B5919464-C526-4E2A-B101-CEDB64F62925}" dt="2024-03-07T05:56:35.358" v="87" actId="20577"/>
          <ac:spMkLst>
            <pc:docMk/>
            <pc:sldMk cId="3588845726" sldId="2147483416"/>
            <ac:spMk id="3" creationId="{B1E0A3C6-FBAC-4A3C-A9B3-F95E2E7033CF}"/>
          </ac:spMkLst>
        </pc:spChg>
        <pc:spChg chg="add mod">
          <ac:chgData name="Chilaka, Madhuri" userId="a2d5c221-2441-475f-a4bb-417835059adf" providerId="ADAL" clId="{B5919464-C526-4E2A-B101-CEDB64F62925}" dt="2024-03-07T05:59:06.433" v="211" actId="20577"/>
          <ac:spMkLst>
            <pc:docMk/>
            <pc:sldMk cId="3588845726" sldId="2147483416"/>
            <ac:spMk id="4" creationId="{82FB19CE-8310-7C10-69EA-BBDF9E0DDDAE}"/>
          </ac:spMkLst>
        </pc:spChg>
        <pc:spChg chg="add mod">
          <ac:chgData name="Chilaka, Madhuri" userId="a2d5c221-2441-475f-a4bb-417835059adf" providerId="ADAL" clId="{B5919464-C526-4E2A-B101-CEDB64F62925}" dt="2024-03-07T05:58:53.100" v="193" actId="108"/>
          <ac:spMkLst>
            <pc:docMk/>
            <pc:sldMk cId="3588845726" sldId="2147483416"/>
            <ac:spMk id="5" creationId="{7A3258E5-FF09-2B1D-821B-7183FBA6861F}"/>
          </ac:spMkLst>
        </pc:spChg>
        <pc:spChg chg="mod">
          <ac:chgData name="Chilaka, Madhuri" userId="a2d5c221-2441-475f-a4bb-417835059adf" providerId="ADAL" clId="{B5919464-C526-4E2A-B101-CEDB64F62925}" dt="2024-03-07T05:56:46.536" v="119" actId="1035"/>
          <ac:spMkLst>
            <pc:docMk/>
            <pc:sldMk cId="3588845726" sldId="2147483416"/>
            <ac:spMk id="24" creationId="{024477C6-6BEE-1AD1-DA32-F5D1B03C47CF}"/>
          </ac:spMkLst>
        </pc:spChg>
        <pc:picChg chg="add mod">
          <ac:chgData name="Chilaka, Madhuri" userId="a2d5c221-2441-475f-a4bb-417835059adf" providerId="ADAL" clId="{B5919464-C526-4E2A-B101-CEDB64F62925}" dt="2024-03-07T05:57:27.322" v="169" actId="1036"/>
          <ac:picMkLst>
            <pc:docMk/>
            <pc:sldMk cId="3588845726" sldId="2147483416"/>
            <ac:picMk id="1026" creationId="{6C8FF893-21DD-F84D-A94E-80E3F7936581}"/>
          </ac:picMkLst>
        </pc:picChg>
        <pc:picChg chg="add mod">
          <ac:chgData name="Chilaka, Madhuri" userId="a2d5c221-2441-475f-a4bb-417835059adf" providerId="ADAL" clId="{B5919464-C526-4E2A-B101-CEDB64F62925}" dt="2024-03-07T05:54:52.941" v="44" actId="1076"/>
          <ac:picMkLst>
            <pc:docMk/>
            <pc:sldMk cId="3588845726" sldId="2147483416"/>
            <ac:picMk id="1028" creationId="{4FB26608-2843-65B1-1AA5-7C67774742E3}"/>
          </ac:picMkLst>
        </pc:picChg>
        <pc:picChg chg="add mod">
          <ac:chgData name="Chilaka, Madhuri" userId="a2d5c221-2441-475f-a4bb-417835059adf" providerId="ADAL" clId="{B5919464-C526-4E2A-B101-CEDB64F62925}" dt="2024-03-07T05:57:03.140" v="153" actId="1038"/>
          <ac:picMkLst>
            <pc:docMk/>
            <pc:sldMk cId="3588845726" sldId="2147483416"/>
            <ac:picMk id="1030" creationId="{B34EAB78-AC29-759D-5BDF-3891895B10F3}"/>
          </ac:picMkLst>
        </pc:picChg>
      </pc:sldChg>
      <pc:sldChg chg="modSp mod ord">
        <pc:chgData name="Chilaka, Madhuri" userId="a2d5c221-2441-475f-a4bb-417835059adf" providerId="ADAL" clId="{B5919464-C526-4E2A-B101-CEDB64F62925}" dt="2024-03-14T05:40:36.135" v="1008" actId="20577"/>
        <pc:sldMkLst>
          <pc:docMk/>
          <pc:sldMk cId="4035195387" sldId="2147483417"/>
        </pc:sldMkLst>
        <pc:spChg chg="mod">
          <ac:chgData name="Chilaka, Madhuri" userId="a2d5c221-2441-475f-a4bb-417835059adf" providerId="ADAL" clId="{B5919464-C526-4E2A-B101-CEDB64F62925}" dt="2024-03-14T05:40:36.135" v="1008" actId="20577"/>
          <ac:spMkLst>
            <pc:docMk/>
            <pc:sldMk cId="4035195387" sldId="2147483417"/>
            <ac:spMk id="4" creationId="{2968DF41-A97D-84DF-772F-CDA629081343}"/>
          </ac:spMkLst>
        </pc:spChg>
        <pc:spChg chg="mod">
          <ac:chgData name="Chilaka, Madhuri" userId="a2d5c221-2441-475f-a4bb-417835059adf" providerId="ADAL" clId="{B5919464-C526-4E2A-B101-CEDB64F62925}" dt="2024-03-06T09:28:17.723" v="2" actId="14100"/>
          <ac:spMkLst>
            <pc:docMk/>
            <pc:sldMk cId="4035195387" sldId="2147483417"/>
            <ac:spMk id="5" creationId="{66414848-90E6-CF39-43B0-840004AA01B0}"/>
          </ac:spMkLst>
        </pc:spChg>
      </pc:sldChg>
      <pc:sldChg chg="addSp delSp modSp mod">
        <pc:chgData name="Chilaka, Madhuri" userId="a2d5c221-2441-475f-a4bb-417835059adf" providerId="ADAL" clId="{B5919464-C526-4E2A-B101-CEDB64F62925}" dt="2024-03-14T05:39:15.406" v="992" actId="1035"/>
        <pc:sldMkLst>
          <pc:docMk/>
          <pc:sldMk cId="1168281650" sldId="2147483418"/>
        </pc:sldMkLst>
        <pc:graphicFrameChg chg="add del mod">
          <ac:chgData name="Chilaka, Madhuri" userId="a2d5c221-2441-475f-a4bb-417835059adf" providerId="ADAL" clId="{B5919464-C526-4E2A-B101-CEDB64F62925}" dt="2024-03-07T07:10:40.086" v="261" actId="478"/>
          <ac:graphicFrameMkLst>
            <pc:docMk/>
            <pc:sldMk cId="1168281650" sldId="2147483418"/>
            <ac:graphicFrameMk id="6" creationId="{B4F67D78-04D5-CAD2-F92D-ABF536E9D706}"/>
          </ac:graphicFrameMkLst>
        </pc:graphicFrameChg>
        <pc:graphicFrameChg chg="add mod modGraphic">
          <ac:chgData name="Chilaka, Madhuri" userId="a2d5c221-2441-475f-a4bb-417835059adf" providerId="ADAL" clId="{B5919464-C526-4E2A-B101-CEDB64F62925}" dt="2024-03-14T05:38:59.489" v="974" actId="20577"/>
          <ac:graphicFrameMkLst>
            <pc:docMk/>
            <pc:sldMk cId="1168281650" sldId="2147483418"/>
            <ac:graphicFrameMk id="7" creationId="{70958790-F4DF-29D7-93A4-04579B7C5467}"/>
          </ac:graphicFrameMkLst>
        </pc:graphicFrameChg>
        <pc:graphicFrameChg chg="add del mod">
          <ac:chgData name="Chilaka, Madhuri" userId="a2d5c221-2441-475f-a4bb-417835059adf" providerId="ADAL" clId="{B5919464-C526-4E2A-B101-CEDB64F62925}" dt="2024-03-07T07:11:27.665" v="266" actId="478"/>
          <ac:graphicFrameMkLst>
            <pc:docMk/>
            <pc:sldMk cId="1168281650" sldId="2147483418"/>
            <ac:graphicFrameMk id="8" creationId="{2AB26567-4AF7-8B2E-CE6D-43180691E5D3}"/>
          </ac:graphicFrameMkLst>
        </pc:graphicFrameChg>
        <pc:picChg chg="add del mod">
          <ac:chgData name="Chilaka, Madhuri" userId="a2d5c221-2441-475f-a4bb-417835059adf" providerId="ADAL" clId="{B5919464-C526-4E2A-B101-CEDB64F62925}" dt="2024-03-07T07:10:07.453" v="258" actId="478"/>
          <ac:picMkLst>
            <pc:docMk/>
            <pc:sldMk cId="1168281650" sldId="2147483418"/>
            <ac:picMk id="5" creationId="{B964B8A7-4174-AFA7-14D2-DD17855D690A}"/>
          </ac:picMkLst>
        </pc:picChg>
        <pc:picChg chg="mod">
          <ac:chgData name="Chilaka, Madhuri" userId="a2d5c221-2441-475f-a4bb-417835059adf" providerId="ADAL" clId="{B5919464-C526-4E2A-B101-CEDB64F62925}" dt="2024-03-14T05:39:10.800" v="984" actId="1035"/>
          <ac:picMkLst>
            <pc:docMk/>
            <pc:sldMk cId="1168281650" sldId="2147483418"/>
            <ac:picMk id="13" creationId="{3B695B32-6700-A4DE-DA37-162D694314D2}"/>
          </ac:picMkLst>
        </pc:picChg>
        <pc:picChg chg="mod">
          <ac:chgData name="Chilaka, Madhuri" userId="a2d5c221-2441-475f-a4bb-417835059adf" providerId="ADAL" clId="{B5919464-C526-4E2A-B101-CEDB64F62925}" dt="2024-03-14T05:39:15.406" v="992" actId="1035"/>
          <ac:picMkLst>
            <pc:docMk/>
            <pc:sldMk cId="1168281650" sldId="2147483418"/>
            <ac:picMk id="16" creationId="{CE89F689-970E-0203-0804-0453025C4576}"/>
          </ac:picMkLst>
        </pc:picChg>
      </pc:sldChg>
      <pc:sldChg chg="del ord">
        <pc:chgData name="Chilaka, Madhuri" userId="a2d5c221-2441-475f-a4bb-417835059adf" providerId="ADAL" clId="{B5919464-C526-4E2A-B101-CEDB64F62925}" dt="2024-03-07T07:17:48.156" v="374" actId="47"/>
        <pc:sldMkLst>
          <pc:docMk/>
          <pc:sldMk cId="236620750" sldId="2147483419"/>
        </pc:sldMkLst>
      </pc:sldChg>
      <pc:sldChg chg="addSp delSp modSp add mod">
        <pc:chgData name="Chilaka, Madhuri" userId="a2d5c221-2441-475f-a4bb-417835059adf" providerId="ADAL" clId="{B5919464-C526-4E2A-B101-CEDB64F62925}" dt="2024-03-07T06:22:14.087" v="250" actId="14100"/>
        <pc:sldMkLst>
          <pc:docMk/>
          <pc:sldMk cId="336458214" sldId="2147483420"/>
        </pc:sldMkLst>
        <pc:spChg chg="mod">
          <ac:chgData name="Chilaka, Madhuri" userId="a2d5c221-2441-475f-a4bb-417835059adf" providerId="ADAL" clId="{B5919464-C526-4E2A-B101-CEDB64F62925}" dt="2024-03-07T06:19:05.358" v="243" actId="1076"/>
          <ac:spMkLst>
            <pc:docMk/>
            <pc:sldMk cId="336458214" sldId="2147483420"/>
            <ac:spMk id="2" creationId="{3C36352D-5D18-34C6-4D10-39A4F9901321}"/>
          </ac:spMkLst>
        </pc:spChg>
        <pc:picChg chg="add del mod">
          <ac:chgData name="Chilaka, Madhuri" userId="a2d5c221-2441-475f-a4bb-417835059adf" providerId="ADAL" clId="{B5919464-C526-4E2A-B101-CEDB64F62925}" dt="2024-03-07T06:22:06.470" v="247" actId="478"/>
          <ac:picMkLst>
            <pc:docMk/>
            <pc:sldMk cId="336458214" sldId="2147483420"/>
            <ac:picMk id="7" creationId="{02EDB41D-1A05-4937-F552-8038C55EE64D}"/>
          </ac:picMkLst>
        </pc:picChg>
        <pc:picChg chg="add mod">
          <ac:chgData name="Chilaka, Madhuri" userId="a2d5c221-2441-475f-a4bb-417835059adf" providerId="ADAL" clId="{B5919464-C526-4E2A-B101-CEDB64F62925}" dt="2024-03-07T06:19:05.358" v="243" actId="1076"/>
          <ac:picMkLst>
            <pc:docMk/>
            <pc:sldMk cId="336458214" sldId="2147483420"/>
            <ac:picMk id="9" creationId="{1C679B10-ECEB-F381-702F-BEF14835355A}"/>
          </ac:picMkLst>
        </pc:picChg>
        <pc:picChg chg="add mod">
          <ac:chgData name="Chilaka, Madhuri" userId="a2d5c221-2441-475f-a4bb-417835059adf" providerId="ADAL" clId="{B5919464-C526-4E2A-B101-CEDB64F62925}" dt="2024-03-07T06:19:05.358" v="243" actId="1076"/>
          <ac:picMkLst>
            <pc:docMk/>
            <pc:sldMk cId="336458214" sldId="2147483420"/>
            <ac:picMk id="11" creationId="{4E283EE6-F982-DFC6-DF88-92BB13D1C292}"/>
          </ac:picMkLst>
        </pc:picChg>
        <pc:picChg chg="add mod">
          <ac:chgData name="Chilaka, Madhuri" userId="a2d5c221-2441-475f-a4bb-417835059adf" providerId="ADAL" clId="{B5919464-C526-4E2A-B101-CEDB64F62925}" dt="2024-03-07T06:22:14.087" v="250" actId="14100"/>
          <ac:picMkLst>
            <pc:docMk/>
            <pc:sldMk cId="336458214" sldId="2147483420"/>
            <ac:picMk id="13" creationId="{E889F8F0-BA5C-6AF7-777F-8B23D4FE500F}"/>
          </ac:picMkLst>
        </pc:picChg>
        <pc:picChg chg="del">
          <ac:chgData name="Chilaka, Madhuri" userId="a2d5c221-2441-475f-a4bb-417835059adf" providerId="ADAL" clId="{B5919464-C526-4E2A-B101-CEDB64F62925}" dt="2024-03-07T06:11:27.118" v="224" actId="478"/>
          <ac:picMkLst>
            <pc:docMk/>
            <pc:sldMk cId="336458214" sldId="2147483420"/>
            <ac:picMk id="1026" creationId="{6C8FF893-21DD-F84D-A94E-80E3F7936581}"/>
          </ac:picMkLst>
        </pc:picChg>
        <pc:picChg chg="del">
          <ac:chgData name="Chilaka, Madhuri" userId="a2d5c221-2441-475f-a4bb-417835059adf" providerId="ADAL" clId="{B5919464-C526-4E2A-B101-CEDB64F62925}" dt="2024-03-07T06:11:25.595" v="223" actId="478"/>
          <ac:picMkLst>
            <pc:docMk/>
            <pc:sldMk cId="336458214" sldId="2147483420"/>
            <ac:picMk id="1030" creationId="{B34EAB78-AC29-759D-5BDF-3891895B10F3}"/>
          </ac:picMkLst>
        </pc:picChg>
      </pc:sldChg>
      <pc:sldChg chg="addSp delSp modSp mod">
        <pc:chgData name="Chilaka, Madhuri" userId="a2d5c221-2441-475f-a4bb-417835059adf" providerId="ADAL" clId="{B5919464-C526-4E2A-B101-CEDB64F62925}" dt="2024-03-13T07:02:34.243" v="657" actId="20577"/>
        <pc:sldMkLst>
          <pc:docMk/>
          <pc:sldMk cId="2837242189" sldId="2147483425"/>
        </pc:sldMkLst>
        <pc:spChg chg="add mod">
          <ac:chgData name="Chilaka, Madhuri" userId="a2d5c221-2441-475f-a4bb-417835059adf" providerId="ADAL" clId="{B5919464-C526-4E2A-B101-CEDB64F62925}" dt="2024-03-13T06:49:28.437" v="493" actId="1036"/>
          <ac:spMkLst>
            <pc:docMk/>
            <pc:sldMk cId="2837242189" sldId="2147483425"/>
            <ac:spMk id="5" creationId="{D37DCB28-2614-E0F8-827E-9B419A0200FE}"/>
          </ac:spMkLst>
        </pc:spChg>
        <pc:spChg chg="add mod">
          <ac:chgData name="Chilaka, Madhuri" userId="a2d5c221-2441-475f-a4bb-417835059adf" providerId="ADAL" clId="{B5919464-C526-4E2A-B101-CEDB64F62925}" dt="2024-03-13T07:00:13.495" v="636" actId="1037"/>
          <ac:spMkLst>
            <pc:docMk/>
            <pc:sldMk cId="2837242189" sldId="2147483425"/>
            <ac:spMk id="6" creationId="{D2D4ADDC-34F9-225B-6E65-428F30A92DDC}"/>
          </ac:spMkLst>
        </pc:spChg>
        <pc:spChg chg="add mod">
          <ac:chgData name="Chilaka, Madhuri" userId="a2d5c221-2441-475f-a4bb-417835059adf" providerId="ADAL" clId="{B5919464-C526-4E2A-B101-CEDB64F62925}" dt="2024-03-13T06:40:57.622" v="439" actId="6549"/>
          <ac:spMkLst>
            <pc:docMk/>
            <pc:sldMk cId="2837242189" sldId="2147483425"/>
            <ac:spMk id="7" creationId="{37609995-7ACC-BBE0-D88B-24476852FC0F}"/>
          </ac:spMkLst>
        </pc:spChg>
        <pc:spChg chg="add mod">
          <ac:chgData name="Chilaka, Madhuri" userId="a2d5c221-2441-475f-a4bb-417835059adf" providerId="ADAL" clId="{B5919464-C526-4E2A-B101-CEDB64F62925}" dt="2024-03-13T07:01:31.931" v="640" actId="1035"/>
          <ac:spMkLst>
            <pc:docMk/>
            <pc:sldMk cId="2837242189" sldId="2147483425"/>
            <ac:spMk id="22" creationId="{71759034-5B24-7AC6-C6D8-7156ABB27A2B}"/>
          </ac:spMkLst>
        </pc:spChg>
        <pc:spChg chg="add mod">
          <ac:chgData name="Chilaka, Madhuri" userId="a2d5c221-2441-475f-a4bb-417835059adf" providerId="ADAL" clId="{B5919464-C526-4E2A-B101-CEDB64F62925}" dt="2024-03-13T07:00:13.495" v="636" actId="1037"/>
          <ac:spMkLst>
            <pc:docMk/>
            <pc:sldMk cId="2837242189" sldId="2147483425"/>
            <ac:spMk id="23" creationId="{673D16D9-C601-0C9F-DA8D-01024228B40C}"/>
          </ac:spMkLst>
        </pc:spChg>
        <pc:spChg chg="add mod">
          <ac:chgData name="Chilaka, Madhuri" userId="a2d5c221-2441-475f-a4bb-417835059adf" providerId="ADAL" clId="{B5919464-C526-4E2A-B101-CEDB64F62925}" dt="2024-03-13T07:00:13.495" v="636" actId="1037"/>
          <ac:spMkLst>
            <pc:docMk/>
            <pc:sldMk cId="2837242189" sldId="2147483425"/>
            <ac:spMk id="24" creationId="{90833750-6F2F-29BD-7E3C-9B9B82ECE1A4}"/>
          </ac:spMkLst>
        </pc:spChg>
        <pc:spChg chg="add mod">
          <ac:chgData name="Chilaka, Madhuri" userId="a2d5c221-2441-475f-a4bb-417835059adf" providerId="ADAL" clId="{B5919464-C526-4E2A-B101-CEDB64F62925}" dt="2024-03-13T07:01:31.931" v="640" actId="1035"/>
          <ac:spMkLst>
            <pc:docMk/>
            <pc:sldMk cId="2837242189" sldId="2147483425"/>
            <ac:spMk id="25" creationId="{8C9FAD28-B3B9-A62F-C698-5EACD0A23C26}"/>
          </ac:spMkLst>
        </pc:spChg>
        <pc:spChg chg="add mod">
          <ac:chgData name="Chilaka, Madhuri" userId="a2d5c221-2441-475f-a4bb-417835059adf" providerId="ADAL" clId="{B5919464-C526-4E2A-B101-CEDB64F62925}" dt="2024-03-13T07:00:13.495" v="636" actId="1037"/>
          <ac:spMkLst>
            <pc:docMk/>
            <pc:sldMk cId="2837242189" sldId="2147483425"/>
            <ac:spMk id="28" creationId="{9F556A57-17FF-FB2D-EEBD-A236881FED92}"/>
          </ac:spMkLst>
        </pc:spChg>
        <pc:spChg chg="add mod">
          <ac:chgData name="Chilaka, Madhuri" userId="a2d5c221-2441-475f-a4bb-417835059adf" providerId="ADAL" clId="{B5919464-C526-4E2A-B101-CEDB64F62925}" dt="2024-03-13T07:02:34.243" v="657" actId="20577"/>
          <ac:spMkLst>
            <pc:docMk/>
            <pc:sldMk cId="2837242189" sldId="2147483425"/>
            <ac:spMk id="29" creationId="{B661B957-8178-CBDD-31E0-6674F8F5413C}"/>
          </ac:spMkLst>
        </pc:spChg>
        <pc:spChg chg="add mod">
          <ac:chgData name="Chilaka, Madhuri" userId="a2d5c221-2441-475f-a4bb-417835059adf" providerId="ADAL" clId="{B5919464-C526-4E2A-B101-CEDB64F62925}" dt="2024-03-13T07:02:05.674" v="652" actId="1038"/>
          <ac:spMkLst>
            <pc:docMk/>
            <pc:sldMk cId="2837242189" sldId="2147483425"/>
            <ac:spMk id="30" creationId="{AF933956-6D86-50B1-6F2C-BF9BD66625DA}"/>
          </ac:spMkLst>
        </pc:spChg>
        <pc:picChg chg="add mod">
          <ac:chgData name="Chilaka, Madhuri" userId="a2d5c221-2441-475f-a4bb-417835059adf" providerId="ADAL" clId="{B5919464-C526-4E2A-B101-CEDB64F62925}" dt="2024-03-13T06:49:28.437" v="493" actId="1036"/>
          <ac:picMkLst>
            <pc:docMk/>
            <pc:sldMk cId="2837242189" sldId="2147483425"/>
            <ac:picMk id="4" creationId="{A07627C6-C803-62B2-FF1B-EFDD450CC4C8}"/>
          </ac:picMkLst>
        </pc:picChg>
        <pc:picChg chg="add del">
          <ac:chgData name="Chilaka, Madhuri" userId="a2d5c221-2441-475f-a4bb-417835059adf" providerId="ADAL" clId="{B5919464-C526-4E2A-B101-CEDB64F62925}" dt="2024-03-13T06:43:27.201" v="441" actId="478"/>
          <ac:picMkLst>
            <pc:docMk/>
            <pc:sldMk cId="2837242189" sldId="2147483425"/>
            <ac:picMk id="9" creationId="{E5B28272-46C1-B36A-53D4-51092406112C}"/>
          </ac:picMkLst>
        </pc:picChg>
        <pc:picChg chg="add del mod">
          <ac:chgData name="Chilaka, Madhuri" userId="a2d5c221-2441-475f-a4bb-417835059adf" providerId="ADAL" clId="{B5919464-C526-4E2A-B101-CEDB64F62925}" dt="2024-03-13T06:44:06.760" v="444" actId="478"/>
          <ac:picMkLst>
            <pc:docMk/>
            <pc:sldMk cId="2837242189" sldId="2147483425"/>
            <ac:picMk id="11" creationId="{EBBA6D4B-5C29-2EB5-5D79-42A7923F1CD8}"/>
          </ac:picMkLst>
        </pc:picChg>
        <pc:picChg chg="add del">
          <ac:chgData name="Chilaka, Madhuri" userId="a2d5c221-2441-475f-a4bb-417835059adf" providerId="ADAL" clId="{B5919464-C526-4E2A-B101-CEDB64F62925}" dt="2024-03-13T06:44:32.513" v="448" actId="478"/>
          <ac:picMkLst>
            <pc:docMk/>
            <pc:sldMk cId="2837242189" sldId="2147483425"/>
            <ac:picMk id="13" creationId="{279CC6AD-1C62-F015-1830-D8F9306B75BF}"/>
          </ac:picMkLst>
        </pc:picChg>
        <pc:picChg chg="add del">
          <ac:chgData name="Chilaka, Madhuri" userId="a2d5c221-2441-475f-a4bb-417835059adf" providerId="ADAL" clId="{B5919464-C526-4E2A-B101-CEDB64F62925}" dt="2024-03-13T06:44:30.425" v="447" actId="22"/>
          <ac:picMkLst>
            <pc:docMk/>
            <pc:sldMk cId="2837242189" sldId="2147483425"/>
            <ac:picMk id="15" creationId="{11E38EFE-8A8B-2B4C-4EE7-7B25D19D7C02}"/>
          </ac:picMkLst>
        </pc:picChg>
        <pc:picChg chg="add del">
          <ac:chgData name="Chilaka, Madhuri" userId="a2d5c221-2441-475f-a4bb-417835059adf" providerId="ADAL" clId="{B5919464-C526-4E2A-B101-CEDB64F62925}" dt="2024-03-13T06:45:51.023" v="450" actId="478"/>
          <ac:picMkLst>
            <pc:docMk/>
            <pc:sldMk cId="2837242189" sldId="2147483425"/>
            <ac:picMk id="17" creationId="{1471895E-C858-AE86-702A-4AD845F2D13D}"/>
          </ac:picMkLst>
        </pc:picChg>
        <pc:picChg chg="add del mod ord">
          <ac:chgData name="Chilaka, Madhuri" userId="a2d5c221-2441-475f-a4bb-417835059adf" providerId="ADAL" clId="{B5919464-C526-4E2A-B101-CEDB64F62925}" dt="2024-03-13T07:01:31.931" v="640" actId="1035"/>
          <ac:picMkLst>
            <pc:docMk/>
            <pc:sldMk cId="2837242189" sldId="2147483425"/>
            <ac:picMk id="19" creationId="{F911E5EC-72F1-3B24-A469-9276A56F9889}"/>
          </ac:picMkLst>
        </pc:picChg>
        <pc:picChg chg="add del mod">
          <ac:chgData name="Chilaka, Madhuri" userId="a2d5c221-2441-475f-a4bb-417835059adf" providerId="ADAL" clId="{B5919464-C526-4E2A-B101-CEDB64F62925}" dt="2024-03-13T06:52:21.243" v="500" actId="478"/>
          <ac:picMkLst>
            <pc:docMk/>
            <pc:sldMk cId="2837242189" sldId="2147483425"/>
            <ac:picMk id="21" creationId="{2F097D4E-9A4B-279A-41C7-DDFE4D005C58}"/>
          </ac:picMkLst>
        </pc:picChg>
        <pc:picChg chg="add mod ord">
          <ac:chgData name="Chilaka, Madhuri" userId="a2d5c221-2441-475f-a4bb-417835059adf" providerId="ADAL" clId="{B5919464-C526-4E2A-B101-CEDB64F62925}" dt="2024-03-13T07:00:13.495" v="636" actId="1037"/>
          <ac:picMkLst>
            <pc:docMk/>
            <pc:sldMk cId="2837242189" sldId="2147483425"/>
            <ac:picMk id="27" creationId="{6BB57B89-1EEC-31C1-CE99-F244A6E42E09}"/>
          </ac:picMkLst>
        </pc:picChg>
      </pc:sldChg>
    </pc:docChg>
  </pc:docChgLst>
  <pc:docChgLst>
    <pc:chgData name="Sumit Vispute, Supriya" userId="b5dfc757-5d53-47ad-ba9b-3adb62181642" providerId="ADAL" clId="{883BEE39-8AC3-4CE3-8354-3E8B19A0420B}"/>
    <pc:docChg chg="undo redo custSel addSld delSld modSld sldOrd modSection">
      <pc:chgData name="Sumit Vispute, Supriya" userId="b5dfc757-5d53-47ad-ba9b-3adb62181642" providerId="ADAL" clId="{883BEE39-8AC3-4CE3-8354-3E8B19A0420B}" dt="2024-04-03T12:40:51.088" v="2073" actId="20577"/>
      <pc:docMkLst>
        <pc:docMk/>
      </pc:docMkLst>
      <pc:sldChg chg="addSp delSp modSp mod">
        <pc:chgData name="Sumit Vispute, Supriya" userId="b5dfc757-5d53-47ad-ba9b-3adb62181642" providerId="ADAL" clId="{883BEE39-8AC3-4CE3-8354-3E8B19A0420B}" dt="2024-04-03T12:30:49.641" v="1972" actId="20577"/>
        <pc:sldMkLst>
          <pc:docMk/>
          <pc:sldMk cId="3534288850" sldId="2147482774"/>
        </pc:sldMkLst>
        <pc:spChg chg="mod">
          <ac:chgData name="Sumit Vispute, Supriya" userId="b5dfc757-5d53-47ad-ba9b-3adb62181642" providerId="ADAL" clId="{883BEE39-8AC3-4CE3-8354-3E8B19A0420B}" dt="2024-03-25T10:31:48.955" v="273" actId="1076"/>
          <ac:spMkLst>
            <pc:docMk/>
            <pc:sldMk cId="3534288850" sldId="2147482774"/>
            <ac:spMk id="3" creationId="{B1E0A3C6-FBAC-4A3C-A9B3-F95E2E7033CF}"/>
          </ac:spMkLst>
        </pc:spChg>
        <pc:spChg chg="mod">
          <ac:chgData name="Sumit Vispute, Supriya" userId="b5dfc757-5d53-47ad-ba9b-3adb62181642" providerId="ADAL" clId="{883BEE39-8AC3-4CE3-8354-3E8B19A0420B}" dt="2024-04-03T12:27:00.024" v="1830" actId="1076"/>
          <ac:spMkLst>
            <pc:docMk/>
            <pc:sldMk cId="3534288850" sldId="2147482774"/>
            <ac:spMk id="4" creationId="{FCEC4921-6814-7A70-184D-832CE297E985}"/>
          </ac:spMkLst>
        </pc:spChg>
        <pc:graphicFrameChg chg="add mod modGraphic">
          <ac:chgData name="Sumit Vispute, Supriya" userId="b5dfc757-5d53-47ad-ba9b-3adb62181642" providerId="ADAL" clId="{883BEE39-8AC3-4CE3-8354-3E8B19A0420B}" dt="2024-04-03T12:30:49.641" v="1972" actId="20577"/>
          <ac:graphicFrameMkLst>
            <pc:docMk/>
            <pc:sldMk cId="3534288850" sldId="2147482774"/>
            <ac:graphicFrameMk id="5" creationId="{E3A53BA9-2826-38CE-0199-A3CA68FF313D}"/>
          </ac:graphicFrameMkLst>
        </pc:graphicFrameChg>
        <pc:graphicFrameChg chg="del mod modGraphic">
          <ac:chgData name="Sumit Vispute, Supriya" userId="b5dfc757-5d53-47ad-ba9b-3adb62181642" providerId="ADAL" clId="{883BEE39-8AC3-4CE3-8354-3E8B19A0420B}" dt="2024-03-28T14:38:51.306" v="1443" actId="478"/>
          <ac:graphicFrameMkLst>
            <pc:docMk/>
            <pc:sldMk cId="3534288850" sldId="2147482774"/>
            <ac:graphicFrameMk id="7" creationId="{8ACFE49B-D4BD-E150-9942-3CE801144E1E}"/>
          </ac:graphicFrameMkLst>
        </pc:graphicFrameChg>
      </pc:sldChg>
      <pc:sldChg chg="addSp delSp modSp mod modShow modNotesTx">
        <pc:chgData name="Sumit Vispute, Supriya" userId="b5dfc757-5d53-47ad-ba9b-3adb62181642" providerId="ADAL" clId="{883BEE39-8AC3-4CE3-8354-3E8B19A0420B}" dt="2024-04-03T12:18:11.020" v="1601" actId="729"/>
        <pc:sldMkLst>
          <pc:docMk/>
          <pc:sldMk cId="3928212398" sldId="2147482776"/>
        </pc:sldMkLst>
        <pc:spChg chg="mod">
          <ac:chgData name="Sumit Vispute, Supriya" userId="b5dfc757-5d53-47ad-ba9b-3adb62181642" providerId="ADAL" clId="{883BEE39-8AC3-4CE3-8354-3E8B19A0420B}" dt="2024-03-14T05:43:55.489" v="148" actId="20577"/>
          <ac:spMkLst>
            <pc:docMk/>
            <pc:sldMk cId="3928212398" sldId="2147482776"/>
            <ac:spMk id="7" creationId="{C6C7DE8D-4797-FE2A-35AF-AB4ED899F63A}"/>
          </ac:spMkLst>
        </pc:spChg>
        <pc:picChg chg="add mod">
          <ac:chgData name="Sumit Vispute, Supriya" userId="b5dfc757-5d53-47ad-ba9b-3adb62181642" providerId="ADAL" clId="{883BEE39-8AC3-4CE3-8354-3E8B19A0420B}" dt="2024-03-14T03:44:42.998" v="33" actId="1076"/>
          <ac:picMkLst>
            <pc:docMk/>
            <pc:sldMk cId="3928212398" sldId="2147482776"/>
            <ac:picMk id="5" creationId="{E220D30E-BCA1-A261-897F-8A0DFA33C1C4}"/>
          </ac:picMkLst>
        </pc:picChg>
        <pc:picChg chg="del">
          <ac:chgData name="Sumit Vispute, Supriya" userId="b5dfc757-5d53-47ad-ba9b-3adb62181642" providerId="ADAL" clId="{883BEE39-8AC3-4CE3-8354-3E8B19A0420B}" dt="2024-03-14T03:44:38.971" v="31" actId="478"/>
          <ac:picMkLst>
            <pc:docMk/>
            <pc:sldMk cId="3928212398" sldId="2147482776"/>
            <ac:picMk id="9" creationId="{8B121B84-58FC-68E2-0D97-745DA5037295}"/>
          </ac:picMkLst>
        </pc:picChg>
      </pc:sldChg>
      <pc:sldChg chg="addSp delSp modSp mod">
        <pc:chgData name="Sumit Vispute, Supriya" userId="b5dfc757-5d53-47ad-ba9b-3adb62181642" providerId="ADAL" clId="{883BEE39-8AC3-4CE3-8354-3E8B19A0420B}" dt="2024-03-14T05:49:51.289" v="265" actId="1076"/>
        <pc:sldMkLst>
          <pc:docMk/>
          <pc:sldMk cId="2087297590" sldId="2147482779"/>
        </pc:sldMkLst>
        <pc:spChg chg="mod">
          <ac:chgData name="Sumit Vispute, Supriya" userId="b5dfc757-5d53-47ad-ba9b-3adb62181642" providerId="ADAL" clId="{883BEE39-8AC3-4CE3-8354-3E8B19A0420B}" dt="2024-03-14T05:44:47.709" v="200" actId="20577"/>
          <ac:spMkLst>
            <pc:docMk/>
            <pc:sldMk cId="2087297590" sldId="2147482779"/>
            <ac:spMk id="8" creationId="{83F462E6-54A2-FCA7-F405-8C08919A4591}"/>
          </ac:spMkLst>
        </pc:spChg>
        <pc:picChg chg="add del mod">
          <ac:chgData name="Sumit Vispute, Supriya" userId="b5dfc757-5d53-47ad-ba9b-3adb62181642" providerId="ADAL" clId="{883BEE39-8AC3-4CE3-8354-3E8B19A0420B}" dt="2024-03-14T05:49:26.324" v="263" actId="478"/>
          <ac:picMkLst>
            <pc:docMk/>
            <pc:sldMk cId="2087297590" sldId="2147482779"/>
            <ac:picMk id="5" creationId="{3A53263D-D4A1-E528-49C0-D194A46CAB3B}"/>
          </ac:picMkLst>
        </pc:picChg>
        <pc:picChg chg="del">
          <ac:chgData name="Sumit Vispute, Supriya" userId="b5dfc757-5d53-47ad-ba9b-3adb62181642" providerId="ADAL" clId="{883BEE39-8AC3-4CE3-8354-3E8B19A0420B}" dt="2024-03-14T03:46:20.422" v="34" actId="478"/>
          <ac:picMkLst>
            <pc:docMk/>
            <pc:sldMk cId="2087297590" sldId="2147482779"/>
            <ac:picMk id="7" creationId="{1A79A1FD-A4A5-7279-C01E-A42076D886ED}"/>
          </ac:picMkLst>
        </pc:picChg>
        <pc:picChg chg="add mod">
          <ac:chgData name="Sumit Vispute, Supriya" userId="b5dfc757-5d53-47ad-ba9b-3adb62181642" providerId="ADAL" clId="{883BEE39-8AC3-4CE3-8354-3E8B19A0420B}" dt="2024-03-14T05:49:51.289" v="265" actId="1076"/>
          <ac:picMkLst>
            <pc:docMk/>
            <pc:sldMk cId="2087297590" sldId="2147482779"/>
            <ac:picMk id="9" creationId="{8F5F3BCC-7012-57FD-8086-F7A7366A67CE}"/>
          </ac:picMkLst>
        </pc:picChg>
      </pc:sldChg>
      <pc:sldChg chg="addSp delSp modSp mod modShow modNotesTx">
        <pc:chgData name="Sumit Vispute, Supriya" userId="b5dfc757-5d53-47ad-ba9b-3adb62181642" providerId="ADAL" clId="{883BEE39-8AC3-4CE3-8354-3E8B19A0420B}" dt="2024-03-14T05:49:20.512" v="262" actId="20577"/>
        <pc:sldMkLst>
          <pc:docMk/>
          <pc:sldMk cId="3469480198" sldId="2147482780"/>
        </pc:sldMkLst>
        <pc:picChg chg="add del mod">
          <ac:chgData name="Sumit Vispute, Supriya" userId="b5dfc757-5d53-47ad-ba9b-3adb62181642" providerId="ADAL" clId="{883BEE39-8AC3-4CE3-8354-3E8B19A0420B}" dt="2024-03-14T05:47:39.456" v="207" actId="478"/>
          <ac:picMkLst>
            <pc:docMk/>
            <pc:sldMk cId="3469480198" sldId="2147482780"/>
            <ac:picMk id="4" creationId="{6069BE28-88CD-AC13-3E74-A0C4CC6DFF88}"/>
          </ac:picMkLst>
        </pc:picChg>
        <pc:picChg chg="add del mod">
          <ac:chgData name="Sumit Vispute, Supriya" userId="b5dfc757-5d53-47ad-ba9b-3adb62181642" providerId="ADAL" clId="{883BEE39-8AC3-4CE3-8354-3E8B19A0420B}" dt="2024-03-14T05:46:23.695" v="206" actId="478"/>
          <ac:picMkLst>
            <pc:docMk/>
            <pc:sldMk cId="3469480198" sldId="2147482780"/>
            <ac:picMk id="6" creationId="{6D435158-5AF7-9894-6347-DA44E66898CA}"/>
          </ac:picMkLst>
        </pc:picChg>
        <pc:picChg chg="add mod">
          <ac:chgData name="Sumit Vispute, Supriya" userId="b5dfc757-5d53-47ad-ba9b-3adb62181642" providerId="ADAL" clId="{883BEE39-8AC3-4CE3-8354-3E8B19A0420B}" dt="2024-03-14T05:47:42.850" v="209" actId="1076"/>
          <ac:picMkLst>
            <pc:docMk/>
            <pc:sldMk cId="3469480198" sldId="2147482780"/>
            <ac:picMk id="8" creationId="{D6A7A719-73D3-5636-E475-0B815C55CB68}"/>
          </ac:picMkLst>
        </pc:picChg>
        <pc:picChg chg="del">
          <ac:chgData name="Sumit Vispute, Supriya" userId="b5dfc757-5d53-47ad-ba9b-3adb62181642" providerId="ADAL" clId="{883BEE39-8AC3-4CE3-8354-3E8B19A0420B}" dt="2024-03-14T05:45:54.772" v="201" actId="478"/>
          <ac:picMkLst>
            <pc:docMk/>
            <pc:sldMk cId="3469480198" sldId="2147482780"/>
            <ac:picMk id="9" creationId="{7BA9A55E-1979-1829-8AD6-C80284B2A2FC}"/>
          </ac:picMkLst>
        </pc:picChg>
      </pc:sldChg>
      <pc:sldChg chg="addSp delSp modSp mod">
        <pc:chgData name="Sumit Vispute, Supriya" userId="b5dfc757-5d53-47ad-ba9b-3adb62181642" providerId="ADAL" clId="{883BEE39-8AC3-4CE3-8354-3E8B19A0420B}" dt="2024-03-14T04:44:58.737" v="129" actId="1076"/>
        <pc:sldMkLst>
          <pc:docMk/>
          <pc:sldMk cId="3931977878" sldId="2147482781"/>
        </pc:sldMkLst>
        <pc:spChg chg="mod">
          <ac:chgData name="Sumit Vispute, Supriya" userId="b5dfc757-5d53-47ad-ba9b-3adb62181642" providerId="ADAL" clId="{883BEE39-8AC3-4CE3-8354-3E8B19A0420B}" dt="2024-03-14T03:49:27.121" v="125" actId="20577"/>
          <ac:spMkLst>
            <pc:docMk/>
            <pc:sldMk cId="3931977878" sldId="2147482781"/>
            <ac:spMk id="10" creationId="{DD465A87-A101-5431-9B8B-60D8761581ED}"/>
          </ac:spMkLst>
        </pc:spChg>
        <pc:picChg chg="add mod">
          <ac:chgData name="Sumit Vispute, Supriya" userId="b5dfc757-5d53-47ad-ba9b-3adb62181642" providerId="ADAL" clId="{883BEE39-8AC3-4CE3-8354-3E8B19A0420B}" dt="2024-03-14T04:44:58.737" v="129" actId="1076"/>
          <ac:picMkLst>
            <pc:docMk/>
            <pc:sldMk cId="3931977878" sldId="2147482781"/>
            <ac:picMk id="5" creationId="{D82960FF-F4BE-F05B-75F1-D9AE5D44577E}"/>
          </ac:picMkLst>
        </pc:picChg>
        <pc:picChg chg="del">
          <ac:chgData name="Sumit Vispute, Supriya" userId="b5dfc757-5d53-47ad-ba9b-3adb62181642" providerId="ADAL" clId="{883BEE39-8AC3-4CE3-8354-3E8B19A0420B}" dt="2024-03-14T04:44:55.223" v="127" actId="478"/>
          <ac:picMkLst>
            <pc:docMk/>
            <pc:sldMk cId="3931977878" sldId="2147482781"/>
            <ac:picMk id="7" creationId="{6ED75777-F80D-D695-D7BD-8CCE1DAD9A7C}"/>
          </ac:picMkLst>
        </pc:picChg>
        <pc:picChg chg="del">
          <ac:chgData name="Sumit Vispute, Supriya" userId="b5dfc757-5d53-47ad-ba9b-3adb62181642" providerId="ADAL" clId="{883BEE39-8AC3-4CE3-8354-3E8B19A0420B}" dt="2024-03-14T04:44:52.301" v="126" actId="478"/>
          <ac:picMkLst>
            <pc:docMk/>
            <pc:sldMk cId="3931977878" sldId="2147482781"/>
            <ac:picMk id="9" creationId="{BA45D0BF-A123-954D-4683-293A85502E99}"/>
          </ac:picMkLst>
        </pc:picChg>
      </pc:sldChg>
      <pc:sldChg chg="addSp delSp modSp mod modNotesTx">
        <pc:chgData name="Sumit Vispute, Supriya" userId="b5dfc757-5d53-47ad-ba9b-3adb62181642" providerId="ADAL" clId="{883BEE39-8AC3-4CE3-8354-3E8B19A0420B}" dt="2024-03-14T05:51:03.650" v="269" actId="20577"/>
        <pc:sldMkLst>
          <pc:docMk/>
          <pc:sldMk cId="1363426902" sldId="2147482782"/>
        </pc:sldMkLst>
        <pc:spChg chg="mod">
          <ac:chgData name="Sumit Vispute, Supriya" userId="b5dfc757-5d53-47ad-ba9b-3adb62181642" providerId="ADAL" clId="{883BEE39-8AC3-4CE3-8354-3E8B19A0420B}" dt="2024-03-14T05:51:03.650" v="269" actId="20577"/>
          <ac:spMkLst>
            <pc:docMk/>
            <pc:sldMk cId="1363426902" sldId="2147482782"/>
            <ac:spMk id="8" creationId="{2F910B76-5F09-A104-54D5-54D42B902D0A}"/>
          </ac:spMkLst>
        </pc:spChg>
        <pc:picChg chg="add mod">
          <ac:chgData name="Sumit Vispute, Supriya" userId="b5dfc757-5d53-47ad-ba9b-3adb62181642" providerId="ADAL" clId="{883BEE39-8AC3-4CE3-8354-3E8B19A0420B}" dt="2024-03-14T05:25:44.511" v="132" actId="1076"/>
          <ac:picMkLst>
            <pc:docMk/>
            <pc:sldMk cId="1363426902" sldId="2147482782"/>
            <ac:picMk id="5" creationId="{729329D1-6460-9E4B-F42B-C0FE809F547F}"/>
          </ac:picMkLst>
        </pc:picChg>
        <pc:picChg chg="del">
          <ac:chgData name="Sumit Vispute, Supriya" userId="b5dfc757-5d53-47ad-ba9b-3adb62181642" providerId="ADAL" clId="{883BEE39-8AC3-4CE3-8354-3E8B19A0420B}" dt="2024-03-14T04:45:55.467" v="130" actId="478"/>
          <ac:picMkLst>
            <pc:docMk/>
            <pc:sldMk cId="1363426902" sldId="2147482782"/>
            <ac:picMk id="7" creationId="{7C01713C-2D7F-EF3D-FCC0-5A12040B6D74}"/>
          </ac:picMkLst>
        </pc:picChg>
      </pc:sldChg>
      <pc:sldChg chg="addSp delSp modSp mod ord modShow modNotesTx">
        <pc:chgData name="Sumit Vispute, Supriya" userId="b5dfc757-5d53-47ad-ba9b-3adb62181642" providerId="ADAL" clId="{883BEE39-8AC3-4CE3-8354-3E8B19A0420B}" dt="2024-04-03T12:07:30.906" v="1599" actId="729"/>
        <pc:sldMkLst>
          <pc:docMk/>
          <pc:sldMk cId="2827573692" sldId="2147482783"/>
        </pc:sldMkLst>
        <pc:spChg chg="mod">
          <ac:chgData name="Sumit Vispute, Supriya" userId="b5dfc757-5d53-47ad-ba9b-3adb62181642" providerId="ADAL" clId="{883BEE39-8AC3-4CE3-8354-3E8B19A0420B}" dt="2024-03-25T10:38:34.609" v="657" actId="20577"/>
          <ac:spMkLst>
            <pc:docMk/>
            <pc:sldMk cId="2827573692" sldId="2147482783"/>
            <ac:spMk id="3" creationId="{B1E0A3C6-FBAC-4A3C-A9B3-F95E2E7033CF}"/>
          </ac:spMkLst>
        </pc:spChg>
        <pc:spChg chg="mod">
          <ac:chgData name="Sumit Vispute, Supriya" userId="b5dfc757-5d53-47ad-ba9b-3adb62181642" providerId="ADAL" clId="{883BEE39-8AC3-4CE3-8354-3E8B19A0420B}" dt="2024-03-25T11:14:03.886" v="831" actId="20577"/>
          <ac:spMkLst>
            <pc:docMk/>
            <pc:sldMk cId="2827573692" sldId="2147482783"/>
            <ac:spMk id="8" creationId="{FC020360-A1C9-B8C9-03F2-049F26F91B18}"/>
          </ac:spMkLst>
        </pc:spChg>
        <pc:graphicFrameChg chg="add mod">
          <ac:chgData name="Sumit Vispute, Supriya" userId="b5dfc757-5d53-47ad-ba9b-3adb62181642" providerId="ADAL" clId="{883BEE39-8AC3-4CE3-8354-3E8B19A0420B}" dt="2024-03-25T10:42:40.062" v="674" actId="1076"/>
          <ac:graphicFrameMkLst>
            <pc:docMk/>
            <pc:sldMk cId="2827573692" sldId="2147482783"/>
            <ac:graphicFrameMk id="7" creationId="{9D558601-6702-FE89-171D-20CE4727C6CB}"/>
          </ac:graphicFrameMkLst>
        </pc:graphicFrameChg>
        <pc:picChg chg="add del mod">
          <ac:chgData name="Sumit Vispute, Supriya" userId="b5dfc757-5d53-47ad-ba9b-3adb62181642" providerId="ADAL" clId="{883BEE39-8AC3-4CE3-8354-3E8B19A0420B}" dt="2024-03-25T10:38:37.807" v="658" actId="478"/>
          <ac:picMkLst>
            <pc:docMk/>
            <pc:sldMk cId="2827573692" sldId="2147482783"/>
            <ac:picMk id="5" creationId="{F4C487AB-3E5A-DC9C-E257-2FC707E6B744}"/>
          </ac:picMkLst>
        </pc:picChg>
        <pc:picChg chg="add mod">
          <ac:chgData name="Sumit Vispute, Supriya" userId="b5dfc757-5d53-47ad-ba9b-3adb62181642" providerId="ADAL" clId="{883BEE39-8AC3-4CE3-8354-3E8B19A0420B}" dt="2024-03-25T10:42:35.799" v="672" actId="14100"/>
          <ac:picMkLst>
            <pc:docMk/>
            <pc:sldMk cId="2827573692" sldId="2147482783"/>
            <ac:picMk id="6" creationId="{52DCDD18-44F3-3CC6-26AE-93D5EFB61080}"/>
          </ac:picMkLst>
        </pc:picChg>
        <pc:picChg chg="del">
          <ac:chgData name="Sumit Vispute, Supriya" userId="b5dfc757-5d53-47ad-ba9b-3adb62181642" providerId="ADAL" clId="{883BEE39-8AC3-4CE3-8354-3E8B19A0420B}" dt="2024-03-14T05:26:00.001" v="143" actId="478"/>
          <ac:picMkLst>
            <pc:docMk/>
            <pc:sldMk cId="2827573692" sldId="2147482783"/>
            <ac:picMk id="7" creationId="{A07D9441-DA19-639D-5E1F-2328CB63C60D}"/>
          </ac:picMkLst>
        </pc:picChg>
      </pc:sldChg>
      <pc:sldChg chg="modSp mod">
        <pc:chgData name="Sumit Vispute, Supriya" userId="b5dfc757-5d53-47ad-ba9b-3adb62181642" providerId="ADAL" clId="{883BEE39-8AC3-4CE3-8354-3E8B19A0420B}" dt="2024-03-06T09:17:04.405" v="22"/>
        <pc:sldMkLst>
          <pc:docMk/>
          <pc:sldMk cId="4035195387" sldId="2147483417"/>
        </pc:sldMkLst>
        <pc:spChg chg="mod">
          <ac:chgData name="Sumit Vispute, Supriya" userId="b5dfc757-5d53-47ad-ba9b-3adb62181642" providerId="ADAL" clId="{883BEE39-8AC3-4CE3-8354-3E8B19A0420B}" dt="2024-03-06T09:17:04.405" v="22"/>
          <ac:spMkLst>
            <pc:docMk/>
            <pc:sldMk cId="4035195387" sldId="2147483417"/>
            <ac:spMk id="4" creationId="{2968DF41-A97D-84DF-772F-CDA629081343}"/>
          </ac:spMkLst>
        </pc:spChg>
        <pc:spChg chg="mod">
          <ac:chgData name="Sumit Vispute, Supriya" userId="b5dfc757-5d53-47ad-ba9b-3adb62181642" providerId="ADAL" clId="{883BEE39-8AC3-4CE3-8354-3E8B19A0420B}" dt="2024-03-06T09:11:27.490" v="11" actId="14100"/>
          <ac:spMkLst>
            <pc:docMk/>
            <pc:sldMk cId="4035195387" sldId="2147483417"/>
            <ac:spMk id="5" creationId="{66414848-90E6-CF39-43B0-840004AA01B0}"/>
          </ac:spMkLst>
        </pc:spChg>
      </pc:sldChg>
      <pc:sldChg chg="modSp mod">
        <pc:chgData name="Sumit Vispute, Supriya" userId="b5dfc757-5d53-47ad-ba9b-3adb62181642" providerId="ADAL" clId="{883BEE39-8AC3-4CE3-8354-3E8B19A0420B}" dt="2024-04-03T12:30:24.872" v="1962" actId="20577"/>
        <pc:sldMkLst>
          <pc:docMk/>
          <pc:sldMk cId="2472905833" sldId="2147483421"/>
        </pc:sldMkLst>
        <pc:spChg chg="mod">
          <ac:chgData name="Sumit Vispute, Supriya" userId="b5dfc757-5d53-47ad-ba9b-3adb62181642" providerId="ADAL" clId="{883BEE39-8AC3-4CE3-8354-3E8B19A0420B}" dt="2024-04-03T12:30:00.511" v="1951" actId="1076"/>
          <ac:spMkLst>
            <pc:docMk/>
            <pc:sldMk cId="2472905833" sldId="2147483421"/>
            <ac:spMk id="3" creationId="{B1E0A3C6-FBAC-4A3C-A9B3-F95E2E7033CF}"/>
          </ac:spMkLst>
        </pc:spChg>
        <pc:spChg chg="mod">
          <ac:chgData name="Sumit Vispute, Supriya" userId="b5dfc757-5d53-47ad-ba9b-3adb62181642" providerId="ADAL" clId="{883BEE39-8AC3-4CE3-8354-3E8B19A0420B}" dt="2024-04-03T12:30:09.001" v="1952" actId="1076"/>
          <ac:spMkLst>
            <pc:docMk/>
            <pc:sldMk cId="2472905833" sldId="2147483421"/>
            <ac:spMk id="4" creationId="{FCEC4921-6814-7A70-184D-832CE297E985}"/>
          </ac:spMkLst>
        </pc:spChg>
        <pc:graphicFrameChg chg="mod modGraphic">
          <ac:chgData name="Sumit Vispute, Supriya" userId="b5dfc757-5d53-47ad-ba9b-3adb62181642" providerId="ADAL" clId="{883BEE39-8AC3-4CE3-8354-3E8B19A0420B}" dt="2024-04-03T12:30:24.872" v="1962" actId="20577"/>
          <ac:graphicFrameMkLst>
            <pc:docMk/>
            <pc:sldMk cId="2472905833" sldId="2147483421"/>
            <ac:graphicFrameMk id="7" creationId="{8ACFE49B-D4BD-E150-9942-3CE801144E1E}"/>
          </ac:graphicFrameMkLst>
        </pc:graphicFrameChg>
      </pc:sldChg>
      <pc:sldChg chg="modSp mod">
        <pc:chgData name="Sumit Vispute, Supriya" userId="b5dfc757-5d53-47ad-ba9b-3adb62181642" providerId="ADAL" clId="{883BEE39-8AC3-4CE3-8354-3E8B19A0420B}" dt="2024-04-03T12:40:51.088" v="2073" actId="20577"/>
        <pc:sldMkLst>
          <pc:docMk/>
          <pc:sldMk cId="801769708" sldId="2147483424"/>
        </pc:sldMkLst>
        <pc:spChg chg="mod">
          <ac:chgData name="Sumit Vispute, Supriya" userId="b5dfc757-5d53-47ad-ba9b-3adb62181642" providerId="ADAL" clId="{883BEE39-8AC3-4CE3-8354-3E8B19A0420B}" dt="2024-04-03T12:31:02.970" v="1973" actId="1076"/>
          <ac:spMkLst>
            <pc:docMk/>
            <pc:sldMk cId="801769708" sldId="2147483424"/>
            <ac:spMk id="3" creationId="{B1E0A3C6-FBAC-4A3C-A9B3-F95E2E7033CF}"/>
          </ac:spMkLst>
        </pc:spChg>
        <pc:spChg chg="mod">
          <ac:chgData name="Sumit Vispute, Supriya" userId="b5dfc757-5d53-47ad-ba9b-3adb62181642" providerId="ADAL" clId="{883BEE39-8AC3-4CE3-8354-3E8B19A0420B}" dt="2024-04-03T12:31:09.594" v="1974" actId="1076"/>
          <ac:spMkLst>
            <pc:docMk/>
            <pc:sldMk cId="801769708" sldId="2147483424"/>
            <ac:spMk id="5" creationId="{82A8FDCA-F68D-4DE0-23DE-E5C86447C57D}"/>
          </ac:spMkLst>
        </pc:spChg>
        <pc:graphicFrameChg chg="mod modGraphic">
          <ac:chgData name="Sumit Vispute, Supriya" userId="b5dfc757-5d53-47ad-ba9b-3adb62181642" providerId="ADAL" clId="{883BEE39-8AC3-4CE3-8354-3E8B19A0420B}" dt="2024-04-03T12:40:51.088" v="2073" actId="20577"/>
          <ac:graphicFrameMkLst>
            <pc:docMk/>
            <pc:sldMk cId="801769708" sldId="2147483424"/>
            <ac:graphicFrameMk id="7" creationId="{8ACFE49B-D4BD-E150-9942-3CE801144E1E}"/>
          </ac:graphicFrameMkLst>
        </pc:graphicFrameChg>
      </pc:sldChg>
      <pc:sldChg chg="addSp delSp modSp del mod">
        <pc:chgData name="Sumit Vispute, Supriya" userId="b5dfc757-5d53-47ad-ba9b-3adb62181642" providerId="ADAL" clId="{883BEE39-8AC3-4CE3-8354-3E8B19A0420B}" dt="2024-03-28T14:37:22.807" v="1441" actId="2696"/>
        <pc:sldMkLst>
          <pc:docMk/>
          <pc:sldMk cId="3948167184" sldId="2147483426"/>
        </pc:sldMkLst>
        <pc:spChg chg="mod">
          <ac:chgData name="Sumit Vispute, Supriya" userId="b5dfc757-5d53-47ad-ba9b-3adb62181642" providerId="ADAL" clId="{883BEE39-8AC3-4CE3-8354-3E8B19A0420B}" dt="2024-03-25T10:44:40.214" v="702"/>
          <ac:spMkLst>
            <pc:docMk/>
            <pc:sldMk cId="3948167184" sldId="2147483426"/>
            <ac:spMk id="52" creationId="{948A11C5-CF62-1936-A923-96885F3F69F6}"/>
          </ac:spMkLst>
        </pc:spChg>
        <pc:spChg chg="mod">
          <ac:chgData name="Sumit Vispute, Supriya" userId="b5dfc757-5d53-47ad-ba9b-3adb62181642" providerId="ADAL" clId="{883BEE39-8AC3-4CE3-8354-3E8B19A0420B}" dt="2024-03-25T10:43:03.751" v="676" actId="20577"/>
          <ac:spMkLst>
            <pc:docMk/>
            <pc:sldMk cId="3948167184" sldId="2147483426"/>
            <ac:spMk id="73" creationId="{84FA349F-6DEB-A316-82C5-6E14B9060E25}"/>
          </ac:spMkLst>
        </pc:spChg>
        <pc:spChg chg="add del mod">
          <ac:chgData name="Sumit Vispute, Supriya" userId="b5dfc757-5d53-47ad-ba9b-3adb62181642" providerId="ADAL" clId="{883BEE39-8AC3-4CE3-8354-3E8B19A0420B}" dt="2024-03-25T10:51:43.296" v="734" actId="113"/>
          <ac:spMkLst>
            <pc:docMk/>
            <pc:sldMk cId="3948167184" sldId="2147483426"/>
            <ac:spMk id="75" creationId="{F431C1B3-B3F4-965B-816B-1866B6528598}"/>
          </ac:spMkLst>
        </pc:spChg>
        <pc:picChg chg="add del mod ord">
          <ac:chgData name="Sumit Vispute, Supriya" userId="b5dfc757-5d53-47ad-ba9b-3adb62181642" providerId="ADAL" clId="{883BEE39-8AC3-4CE3-8354-3E8B19A0420B}" dt="2024-03-25T10:44:09.940" v="686" actId="22"/>
          <ac:picMkLst>
            <pc:docMk/>
            <pc:sldMk cId="3948167184" sldId="2147483426"/>
            <ac:picMk id="4" creationId="{3D31DADD-FE23-032D-4CC3-FD8F9A0371C8}"/>
          </ac:picMkLst>
        </pc:picChg>
        <pc:picChg chg="add del mod">
          <ac:chgData name="Sumit Vispute, Supriya" userId="b5dfc757-5d53-47ad-ba9b-3adb62181642" providerId="ADAL" clId="{883BEE39-8AC3-4CE3-8354-3E8B19A0420B}" dt="2024-03-25T10:44:09.186" v="685" actId="22"/>
          <ac:picMkLst>
            <pc:docMk/>
            <pc:sldMk cId="3948167184" sldId="2147483426"/>
            <ac:picMk id="6" creationId="{0BD2FA6F-E50B-E778-24A0-C8891D2101C8}"/>
          </ac:picMkLst>
        </pc:picChg>
      </pc:sldChg>
      <pc:sldChg chg="modSp add mod">
        <pc:chgData name="Sumit Vispute, Supriya" userId="b5dfc757-5d53-47ad-ba9b-3adb62181642" providerId="ADAL" clId="{883BEE39-8AC3-4CE3-8354-3E8B19A0420B}" dt="2024-04-03T11:12:48.661" v="1598" actId="20577"/>
        <pc:sldMkLst>
          <pc:docMk/>
          <pc:sldMk cId="826408115" sldId="2147483427"/>
        </pc:sldMkLst>
        <pc:spChg chg="mod">
          <ac:chgData name="Sumit Vispute, Supriya" userId="b5dfc757-5d53-47ad-ba9b-3adb62181642" providerId="ADAL" clId="{883BEE39-8AC3-4CE3-8354-3E8B19A0420B}" dt="2024-03-25T10:35:13.156" v="554" actId="20577"/>
          <ac:spMkLst>
            <pc:docMk/>
            <pc:sldMk cId="826408115" sldId="2147483427"/>
            <ac:spMk id="3" creationId="{DE6EE587-7FD8-E31F-3AE4-389B81E8DA57}"/>
          </ac:spMkLst>
        </pc:spChg>
        <pc:spChg chg="mod">
          <ac:chgData name="Sumit Vispute, Supriya" userId="b5dfc757-5d53-47ad-ba9b-3adb62181642" providerId="ADAL" clId="{883BEE39-8AC3-4CE3-8354-3E8B19A0420B}" dt="2024-04-03T11:12:48.661" v="1598" actId="20577"/>
          <ac:spMkLst>
            <pc:docMk/>
            <pc:sldMk cId="826408115" sldId="2147483427"/>
            <ac:spMk id="8" creationId="{2D05761E-4734-F1B5-D8B0-F35F9814AF1B}"/>
          </ac:spMkLst>
        </pc:spChg>
      </pc:sldChg>
      <pc:sldChg chg="addSp modSp add mod">
        <pc:chgData name="Sumit Vispute, Supriya" userId="b5dfc757-5d53-47ad-ba9b-3adb62181642" providerId="ADAL" clId="{883BEE39-8AC3-4CE3-8354-3E8B19A0420B}" dt="2024-03-26T09:02:08.836" v="1440" actId="13926"/>
        <pc:sldMkLst>
          <pc:docMk/>
          <pc:sldMk cId="3951239209" sldId="2147483428"/>
        </pc:sldMkLst>
        <pc:spChg chg="add mod">
          <ac:chgData name="Sumit Vispute, Supriya" userId="b5dfc757-5d53-47ad-ba9b-3adb62181642" providerId="ADAL" clId="{883BEE39-8AC3-4CE3-8354-3E8B19A0420B}" dt="2024-03-26T09:02:08.836" v="1440" actId="13926"/>
          <ac:spMkLst>
            <pc:docMk/>
            <pc:sldMk cId="3951239209" sldId="2147483428"/>
            <ac:spMk id="5" creationId="{E3C37A03-C1F1-2DCC-9B81-FA70CCB0B090}"/>
          </ac:spMkLst>
        </pc:spChg>
        <pc:spChg chg="mod">
          <ac:chgData name="Sumit Vispute, Supriya" userId="b5dfc757-5d53-47ad-ba9b-3adb62181642" providerId="ADAL" clId="{883BEE39-8AC3-4CE3-8354-3E8B19A0420B}" dt="2024-03-26T08:44:08.242" v="1100" actId="14100"/>
          <ac:spMkLst>
            <pc:docMk/>
            <pc:sldMk cId="3951239209" sldId="2147483428"/>
            <ac:spMk id="7" creationId="{B9126EE5-7339-6C15-BB54-88DB1C40ADF8}"/>
          </ac:spMkLst>
        </pc:spChg>
        <pc:spChg chg="mod">
          <ac:chgData name="Sumit Vispute, Supriya" userId="b5dfc757-5d53-47ad-ba9b-3adb62181642" providerId="ADAL" clId="{883BEE39-8AC3-4CE3-8354-3E8B19A0420B}" dt="2024-03-26T08:43:59.555" v="1097" actId="14100"/>
          <ac:spMkLst>
            <pc:docMk/>
            <pc:sldMk cId="3951239209" sldId="2147483428"/>
            <ac:spMk id="8" creationId="{3406F27A-566D-1093-B837-0A4EAAEF7C3F}"/>
          </ac:spMkLst>
        </pc:spChg>
        <pc:spChg chg="mod">
          <ac:chgData name="Sumit Vispute, Supriya" userId="b5dfc757-5d53-47ad-ba9b-3adb62181642" providerId="ADAL" clId="{883BEE39-8AC3-4CE3-8354-3E8B19A0420B}" dt="2024-03-25T10:48:13.849" v="727"/>
          <ac:spMkLst>
            <pc:docMk/>
            <pc:sldMk cId="3951239209" sldId="2147483428"/>
            <ac:spMk id="52" creationId="{3C3D5426-7779-4B2F-9BCC-56DC686AD58B}"/>
          </ac:spMkLst>
        </pc:spChg>
        <pc:spChg chg="mod">
          <ac:chgData name="Sumit Vispute, Supriya" userId="b5dfc757-5d53-47ad-ba9b-3adb62181642" providerId="ADAL" clId="{883BEE39-8AC3-4CE3-8354-3E8B19A0420B}" dt="2024-03-25T10:47:16.845" v="726"/>
          <ac:spMkLst>
            <pc:docMk/>
            <pc:sldMk cId="3951239209" sldId="2147483428"/>
            <ac:spMk id="73" creationId="{508423AD-3260-A076-1332-F4BC9D29DBFD}"/>
          </ac:spMkLst>
        </pc:spChg>
        <pc:spChg chg="mod">
          <ac:chgData name="Sumit Vispute, Supriya" userId="b5dfc757-5d53-47ad-ba9b-3adb62181642" providerId="ADAL" clId="{883BEE39-8AC3-4CE3-8354-3E8B19A0420B}" dt="2024-03-25T10:49:04.453" v="733"/>
          <ac:spMkLst>
            <pc:docMk/>
            <pc:sldMk cId="3951239209" sldId="2147483428"/>
            <ac:spMk id="75" creationId="{34019E12-88AD-AB7F-8453-A41BA3DA92DD}"/>
          </ac:spMkLst>
        </pc:spChg>
      </pc:sldChg>
      <pc:sldChg chg="addSp delSp modSp add mod modShow modNotesTx">
        <pc:chgData name="Sumit Vispute, Supriya" userId="b5dfc757-5d53-47ad-ba9b-3adb62181642" providerId="ADAL" clId="{883BEE39-8AC3-4CE3-8354-3E8B19A0420B}" dt="2024-03-29T08:37:50.727" v="1588" actId="20577"/>
        <pc:sldMkLst>
          <pc:docMk/>
          <pc:sldMk cId="224446243" sldId="2147483429"/>
        </pc:sldMkLst>
        <pc:spChg chg="mod">
          <ac:chgData name="Sumit Vispute, Supriya" userId="b5dfc757-5d53-47ad-ba9b-3adb62181642" providerId="ADAL" clId="{883BEE39-8AC3-4CE3-8354-3E8B19A0420B}" dt="2024-03-25T11:08:37.081" v="788" actId="20577"/>
          <ac:spMkLst>
            <pc:docMk/>
            <pc:sldMk cId="224446243" sldId="2147483429"/>
            <ac:spMk id="3" creationId="{AD5E0601-DE91-0457-7BEC-63B4BAA8F74A}"/>
          </ac:spMkLst>
        </pc:spChg>
        <pc:spChg chg="mod">
          <ac:chgData name="Sumit Vispute, Supriya" userId="b5dfc757-5d53-47ad-ba9b-3adb62181642" providerId="ADAL" clId="{883BEE39-8AC3-4CE3-8354-3E8B19A0420B}" dt="2024-03-29T08:37:50.727" v="1588" actId="20577"/>
          <ac:spMkLst>
            <pc:docMk/>
            <pc:sldMk cId="224446243" sldId="2147483429"/>
            <ac:spMk id="8" creationId="{022E0B2A-9342-FC0A-3146-516DE90B01B7}"/>
          </ac:spMkLst>
        </pc:spChg>
        <pc:graphicFrameChg chg="del">
          <ac:chgData name="Sumit Vispute, Supriya" userId="b5dfc757-5d53-47ad-ba9b-3adb62181642" providerId="ADAL" clId="{883BEE39-8AC3-4CE3-8354-3E8B19A0420B}" dt="2024-03-25T11:14:28.895" v="852" actId="478"/>
          <ac:graphicFrameMkLst>
            <pc:docMk/>
            <pc:sldMk cId="224446243" sldId="2147483429"/>
            <ac:graphicFrameMk id="7" creationId="{3E26CB55-8DF8-67F6-907C-2493F2F93B24}"/>
          </ac:graphicFrameMkLst>
        </pc:graphicFrameChg>
        <pc:picChg chg="add del mod">
          <ac:chgData name="Sumit Vispute, Supriya" userId="b5dfc757-5d53-47ad-ba9b-3adb62181642" providerId="ADAL" clId="{883BEE39-8AC3-4CE3-8354-3E8B19A0420B}" dt="2024-03-29T07:50:43.628" v="1480" actId="478"/>
          <ac:picMkLst>
            <pc:docMk/>
            <pc:sldMk cId="224446243" sldId="2147483429"/>
            <ac:picMk id="5" creationId="{82614205-1AC6-44BE-CD30-5FB8BD9175E7}"/>
          </ac:picMkLst>
        </pc:picChg>
        <pc:picChg chg="del">
          <ac:chgData name="Sumit Vispute, Supriya" userId="b5dfc757-5d53-47ad-ba9b-3adb62181642" providerId="ADAL" clId="{883BEE39-8AC3-4CE3-8354-3E8B19A0420B}" dt="2024-03-25T11:14:28.895" v="852" actId="478"/>
          <ac:picMkLst>
            <pc:docMk/>
            <pc:sldMk cId="224446243" sldId="2147483429"/>
            <ac:picMk id="6" creationId="{64FB6F24-3F0F-A989-61CE-51799C1726F3}"/>
          </ac:picMkLst>
        </pc:picChg>
        <pc:picChg chg="add del">
          <ac:chgData name="Sumit Vispute, Supriya" userId="b5dfc757-5d53-47ad-ba9b-3adb62181642" providerId="ADAL" clId="{883BEE39-8AC3-4CE3-8354-3E8B19A0420B}" dt="2024-03-29T07:57:06.337" v="1493" actId="478"/>
          <ac:picMkLst>
            <pc:docMk/>
            <pc:sldMk cId="224446243" sldId="2147483429"/>
            <ac:picMk id="6" creationId="{9D9C4522-8107-61D0-D2B1-1A34781EEEF0}"/>
          </ac:picMkLst>
        </pc:picChg>
        <pc:picChg chg="add mod">
          <ac:chgData name="Sumit Vispute, Supriya" userId="b5dfc757-5d53-47ad-ba9b-3adb62181642" providerId="ADAL" clId="{883BEE39-8AC3-4CE3-8354-3E8B19A0420B}" dt="2024-03-29T07:57:09.231" v="1495" actId="1076"/>
          <ac:picMkLst>
            <pc:docMk/>
            <pc:sldMk cId="224446243" sldId="2147483429"/>
            <ac:picMk id="9" creationId="{FFD603C6-9F6A-6047-DD89-DA8BD828CF92}"/>
          </ac:picMkLst>
        </pc:picChg>
        <pc:picChg chg="add mod">
          <ac:chgData name="Sumit Vispute, Supriya" userId="b5dfc757-5d53-47ad-ba9b-3adb62181642" providerId="ADAL" clId="{883BEE39-8AC3-4CE3-8354-3E8B19A0420B}" dt="2024-03-29T07:57:56.857" v="1497" actId="1076"/>
          <ac:picMkLst>
            <pc:docMk/>
            <pc:sldMk cId="224446243" sldId="2147483429"/>
            <ac:picMk id="11" creationId="{B6FC3207-A214-E351-75DC-CDE4FF7DDCD1}"/>
          </ac:picMkLst>
        </pc:picChg>
      </pc:sldChg>
      <pc:sldChg chg="add del">
        <pc:chgData name="Sumit Vispute, Supriya" userId="b5dfc757-5d53-47ad-ba9b-3adb62181642" providerId="ADAL" clId="{883BEE39-8AC3-4CE3-8354-3E8B19A0420B}" dt="2024-03-25T10:47:06.133" v="725" actId="47"/>
        <pc:sldMkLst>
          <pc:docMk/>
          <pc:sldMk cId="1895363908" sldId="2147483429"/>
        </pc:sldMkLst>
      </pc:sldChg>
      <pc:sldChg chg="addSp delSp modSp add mod ord modShow modNotesTx">
        <pc:chgData name="Sumit Vispute, Supriya" userId="b5dfc757-5d53-47ad-ba9b-3adb62181642" providerId="ADAL" clId="{883BEE39-8AC3-4CE3-8354-3E8B19A0420B}" dt="2024-04-03T12:39:20.695" v="2061" actId="20577"/>
        <pc:sldMkLst>
          <pc:docMk/>
          <pc:sldMk cId="1307310820" sldId="2147483430"/>
        </pc:sldMkLst>
        <pc:spChg chg="mod">
          <ac:chgData name="Sumit Vispute, Supriya" userId="b5dfc757-5d53-47ad-ba9b-3adb62181642" providerId="ADAL" clId="{883BEE39-8AC3-4CE3-8354-3E8B19A0420B}" dt="2024-04-03T12:25:01.676" v="1807" actId="20577"/>
          <ac:spMkLst>
            <pc:docMk/>
            <pc:sldMk cId="1307310820" sldId="2147483430"/>
            <ac:spMk id="3" creationId="{6A17DEA9-5497-331C-4052-DD7E09D184B1}"/>
          </ac:spMkLst>
        </pc:spChg>
        <pc:spChg chg="mod">
          <ac:chgData name="Sumit Vispute, Supriya" userId="b5dfc757-5d53-47ad-ba9b-3adb62181642" providerId="ADAL" clId="{883BEE39-8AC3-4CE3-8354-3E8B19A0420B}" dt="2024-04-03T12:39:20.695" v="2061" actId="20577"/>
          <ac:spMkLst>
            <pc:docMk/>
            <pc:sldMk cId="1307310820" sldId="2147483430"/>
            <ac:spMk id="8" creationId="{86544ACB-8323-94B3-704E-95E9F6B43C5E}"/>
          </ac:spMkLst>
        </pc:spChg>
        <pc:picChg chg="add del mod">
          <ac:chgData name="Sumit Vispute, Supriya" userId="b5dfc757-5d53-47ad-ba9b-3adb62181642" providerId="ADAL" clId="{883BEE39-8AC3-4CE3-8354-3E8B19A0420B}" dt="2024-03-28T14:52:14.270" v="1458" actId="478"/>
          <ac:picMkLst>
            <pc:docMk/>
            <pc:sldMk cId="1307310820" sldId="2147483430"/>
            <ac:picMk id="5" creationId="{96A33034-40DF-1768-E10C-151735CE3638}"/>
          </ac:picMkLst>
        </pc:picChg>
        <pc:picChg chg="del">
          <ac:chgData name="Sumit Vispute, Supriya" userId="b5dfc757-5d53-47ad-ba9b-3adb62181642" providerId="ADAL" clId="{883BEE39-8AC3-4CE3-8354-3E8B19A0420B}" dt="2024-03-25T11:53:24.801" v="1002" actId="478"/>
          <ac:picMkLst>
            <pc:docMk/>
            <pc:sldMk cId="1307310820" sldId="2147483430"/>
            <ac:picMk id="5" creationId="{C2F0E4C3-E63D-6803-F3D9-AE708A797A0B}"/>
          </ac:picMkLst>
        </pc:picChg>
        <pc:picChg chg="add mod">
          <ac:chgData name="Sumit Vispute, Supriya" userId="b5dfc757-5d53-47ad-ba9b-3adb62181642" providerId="ADAL" clId="{883BEE39-8AC3-4CE3-8354-3E8B19A0420B}" dt="2024-03-29T08:23:23.977" v="1499" actId="1076"/>
          <ac:picMkLst>
            <pc:docMk/>
            <pc:sldMk cId="1307310820" sldId="2147483430"/>
            <ac:picMk id="5" creationId="{F2831D35-1AB0-BB5E-3ED9-2A0CE080AB2A}"/>
          </ac:picMkLst>
        </pc:picChg>
        <pc:picChg chg="add del mod">
          <ac:chgData name="Sumit Vispute, Supriya" userId="b5dfc757-5d53-47ad-ba9b-3adb62181642" providerId="ADAL" clId="{883BEE39-8AC3-4CE3-8354-3E8B19A0420B}" dt="2024-03-28T14:53:32.905" v="1464" actId="478"/>
          <ac:picMkLst>
            <pc:docMk/>
            <pc:sldMk cId="1307310820" sldId="2147483430"/>
            <ac:picMk id="6" creationId="{0546A020-EE5D-DA53-0F23-5B17B4B40A33}"/>
          </ac:picMkLst>
        </pc:picChg>
        <pc:picChg chg="add del mod">
          <ac:chgData name="Sumit Vispute, Supriya" userId="b5dfc757-5d53-47ad-ba9b-3adb62181642" providerId="ADAL" clId="{883BEE39-8AC3-4CE3-8354-3E8B19A0420B}" dt="2024-03-28T14:53:43.285" v="1468" actId="21"/>
          <ac:picMkLst>
            <pc:docMk/>
            <pc:sldMk cId="1307310820" sldId="2147483430"/>
            <ac:picMk id="9" creationId="{91F365E7-19AC-1D8A-53FD-CDC4AFF70F5C}"/>
          </ac:picMkLst>
        </pc:picChg>
        <pc:picChg chg="add mod">
          <ac:chgData name="Sumit Vispute, Supriya" userId="b5dfc757-5d53-47ad-ba9b-3adb62181642" providerId="ADAL" clId="{883BEE39-8AC3-4CE3-8354-3E8B19A0420B}" dt="2024-03-28T14:53:50.510" v="1471" actId="1076"/>
          <ac:picMkLst>
            <pc:docMk/>
            <pc:sldMk cId="1307310820" sldId="2147483430"/>
            <ac:picMk id="11" creationId="{F69094E2-6286-F11F-2EC9-4AF2E88ED03C}"/>
          </ac:picMkLst>
        </pc:picChg>
        <pc:picChg chg="add mod">
          <ac:chgData name="Sumit Vispute, Supriya" userId="b5dfc757-5d53-47ad-ba9b-3adb62181642" providerId="ADAL" clId="{883BEE39-8AC3-4CE3-8354-3E8B19A0420B}" dt="2024-03-28T14:53:57.092" v="1472" actId="1076"/>
          <ac:picMkLst>
            <pc:docMk/>
            <pc:sldMk cId="1307310820" sldId="2147483430"/>
            <ac:picMk id="12" creationId="{91F365E7-19AC-1D8A-53FD-CDC4AFF70F5C}"/>
          </ac:picMkLst>
        </pc:picChg>
      </pc:sldChg>
      <pc:sldChg chg="modSp mod">
        <pc:chgData name="Sumit Vispute, Supriya" userId="b5dfc757-5d53-47ad-ba9b-3adb62181642" providerId="ADAL" clId="{883BEE39-8AC3-4CE3-8354-3E8B19A0420B}" dt="2024-03-26T08:44:19.960" v="1102" actId="14100"/>
        <pc:sldMkLst>
          <pc:docMk/>
          <pc:sldMk cId="3404979163" sldId="2147483431"/>
        </pc:sldMkLst>
        <pc:spChg chg="mod">
          <ac:chgData name="Sumit Vispute, Supriya" userId="b5dfc757-5d53-47ad-ba9b-3adb62181642" providerId="ADAL" clId="{883BEE39-8AC3-4CE3-8354-3E8B19A0420B}" dt="2024-03-26T08:44:15.595" v="1101" actId="14100"/>
          <ac:spMkLst>
            <pc:docMk/>
            <pc:sldMk cId="3404979163" sldId="2147483431"/>
            <ac:spMk id="5" creationId="{131AF0CC-9E23-EB49-D9DF-8E7D62CC5876}"/>
          </ac:spMkLst>
        </pc:spChg>
        <pc:spChg chg="mod">
          <ac:chgData name="Sumit Vispute, Supriya" userId="b5dfc757-5d53-47ad-ba9b-3adb62181642" providerId="ADAL" clId="{883BEE39-8AC3-4CE3-8354-3E8B19A0420B}" dt="2024-03-26T08:44:19.960" v="1102" actId="14100"/>
          <ac:spMkLst>
            <pc:docMk/>
            <pc:sldMk cId="3404979163" sldId="2147483431"/>
            <ac:spMk id="6" creationId="{392F5E0F-C5BD-36F1-D550-6422A6E14462}"/>
          </ac:spMkLst>
        </pc:spChg>
      </pc:sldChg>
      <pc:sldChg chg="modSp add mod">
        <pc:chgData name="Sumit Vispute, Supriya" userId="b5dfc757-5d53-47ad-ba9b-3adb62181642" providerId="ADAL" clId="{883BEE39-8AC3-4CE3-8354-3E8B19A0420B}" dt="2024-03-26T08:53:04.118" v="1300" actId="3626"/>
        <pc:sldMkLst>
          <pc:docMk/>
          <pc:sldMk cId="1908171712" sldId="2147483432"/>
        </pc:sldMkLst>
        <pc:spChg chg="mod">
          <ac:chgData name="Sumit Vispute, Supriya" userId="b5dfc757-5d53-47ad-ba9b-3adb62181642" providerId="ADAL" clId="{883BEE39-8AC3-4CE3-8354-3E8B19A0420B}" dt="2024-03-26T08:44:45.860" v="1126" actId="20577"/>
          <ac:spMkLst>
            <pc:docMk/>
            <pc:sldMk cId="1908171712" sldId="2147483432"/>
            <ac:spMk id="39" creationId="{43343EDB-B288-9359-25E7-083647370354}"/>
          </ac:spMkLst>
        </pc:spChg>
        <pc:spChg chg="mod">
          <ac:chgData name="Sumit Vispute, Supriya" userId="b5dfc757-5d53-47ad-ba9b-3adb62181642" providerId="ADAL" clId="{883BEE39-8AC3-4CE3-8354-3E8B19A0420B}" dt="2024-03-26T08:53:04.118" v="1300" actId="3626"/>
          <ac:spMkLst>
            <pc:docMk/>
            <pc:sldMk cId="1908171712" sldId="2147483432"/>
            <ac:spMk id="52" creationId="{60F42740-28F7-02D7-2F63-3A2D1C30EDCD}"/>
          </ac:spMkLst>
        </pc:spChg>
        <pc:spChg chg="mod">
          <ac:chgData name="Sumit Vispute, Supriya" userId="b5dfc757-5d53-47ad-ba9b-3adb62181642" providerId="ADAL" clId="{883BEE39-8AC3-4CE3-8354-3E8B19A0420B}" dt="2024-03-26T08:44:56.708" v="1128" actId="20577"/>
          <ac:spMkLst>
            <pc:docMk/>
            <pc:sldMk cId="1908171712" sldId="2147483432"/>
            <ac:spMk id="73" creationId="{76974ACC-DD8C-FA44-1C17-FE3920C3B9F9}"/>
          </ac:spMkLst>
        </pc:spChg>
        <pc:spChg chg="mod">
          <ac:chgData name="Sumit Vispute, Supriya" userId="b5dfc757-5d53-47ad-ba9b-3adb62181642" providerId="ADAL" clId="{883BEE39-8AC3-4CE3-8354-3E8B19A0420B}" dt="2024-03-26T08:45:19.454" v="1186" actId="20577"/>
          <ac:spMkLst>
            <pc:docMk/>
            <pc:sldMk cId="1908171712" sldId="2147483432"/>
            <ac:spMk id="75" creationId="{31B2BC6B-A08C-B697-5E9A-1787CE8AC2A9}"/>
          </ac:spMkLst>
        </pc:spChg>
      </pc:sldChg>
      <pc:sldChg chg="modSp add mod">
        <pc:chgData name="Sumit Vispute, Supriya" userId="b5dfc757-5d53-47ad-ba9b-3adb62181642" providerId="ADAL" clId="{883BEE39-8AC3-4CE3-8354-3E8B19A0420B}" dt="2024-03-26T08:50:20.952" v="1298" actId="6549"/>
        <pc:sldMkLst>
          <pc:docMk/>
          <pc:sldMk cId="1668858541" sldId="2147483433"/>
        </pc:sldMkLst>
        <pc:spChg chg="mod">
          <ac:chgData name="Sumit Vispute, Supriya" userId="b5dfc757-5d53-47ad-ba9b-3adb62181642" providerId="ADAL" clId="{883BEE39-8AC3-4CE3-8354-3E8B19A0420B}" dt="2024-03-26T08:49:27.505" v="1222" actId="20577"/>
          <ac:spMkLst>
            <pc:docMk/>
            <pc:sldMk cId="1668858541" sldId="2147483433"/>
            <ac:spMk id="39" creationId="{8252C279-B590-FA87-FF89-A8558E15819F}"/>
          </ac:spMkLst>
        </pc:spChg>
        <pc:spChg chg="mod">
          <ac:chgData name="Sumit Vispute, Supriya" userId="b5dfc757-5d53-47ad-ba9b-3adb62181642" providerId="ADAL" clId="{883BEE39-8AC3-4CE3-8354-3E8B19A0420B}" dt="2024-03-26T08:50:20.952" v="1298" actId="6549"/>
          <ac:spMkLst>
            <pc:docMk/>
            <pc:sldMk cId="1668858541" sldId="2147483433"/>
            <ac:spMk id="52" creationId="{C6E7B97B-1E3D-2A01-6E74-0AF58680A6BB}"/>
          </ac:spMkLst>
        </pc:spChg>
        <pc:spChg chg="mod">
          <ac:chgData name="Sumit Vispute, Supriya" userId="b5dfc757-5d53-47ad-ba9b-3adb62181642" providerId="ADAL" clId="{883BEE39-8AC3-4CE3-8354-3E8B19A0420B}" dt="2024-03-26T08:49:50.954" v="1224" actId="33524"/>
          <ac:spMkLst>
            <pc:docMk/>
            <pc:sldMk cId="1668858541" sldId="2147483433"/>
            <ac:spMk id="73" creationId="{B0FEA573-F88A-2816-2199-4910D94CD1B0}"/>
          </ac:spMkLst>
        </pc:spChg>
        <pc:spChg chg="mod">
          <ac:chgData name="Sumit Vispute, Supriya" userId="b5dfc757-5d53-47ad-ba9b-3adb62181642" providerId="ADAL" clId="{883BEE39-8AC3-4CE3-8354-3E8B19A0420B}" dt="2024-03-26T08:50:17.427" v="1297" actId="20577"/>
          <ac:spMkLst>
            <pc:docMk/>
            <pc:sldMk cId="1668858541" sldId="2147483433"/>
            <ac:spMk id="75" creationId="{11F8A23E-95CB-C5CB-5966-7703031F85A7}"/>
          </ac:spMkLst>
        </pc:spChg>
      </pc:sldChg>
    </pc:docChg>
  </pc:docChgLst>
  <pc:docChgLst>
    <pc:chgData name="Mahal, Amrik" userId="f711ed06-dcdb-48af-a2df-9b69b71c9c14" providerId="ADAL" clId="{88C65413-2163-4324-A2D7-4E14DA19AFAD}"/>
    <pc:docChg chg="custSel addSld delSld modSld sldOrd delSection modSection">
      <pc:chgData name="Mahal, Amrik" userId="f711ed06-dcdb-48af-a2df-9b69b71c9c14" providerId="ADAL" clId="{88C65413-2163-4324-A2D7-4E14DA19AFAD}" dt="2024-03-29T17:20:48.504" v="491" actId="20578"/>
      <pc:docMkLst>
        <pc:docMk/>
      </pc:docMkLst>
      <pc:sldChg chg="delSp modSp add mod">
        <pc:chgData name="Mahal, Amrik" userId="f711ed06-dcdb-48af-a2df-9b69b71c9c14" providerId="ADAL" clId="{88C65413-2163-4324-A2D7-4E14DA19AFAD}" dt="2024-03-05T10:09:13.933" v="23" actId="478"/>
        <pc:sldMkLst>
          <pc:docMk/>
          <pc:sldMk cId="3588845726" sldId="2147483416"/>
        </pc:sldMkLst>
        <pc:spChg chg="mod">
          <ac:chgData name="Mahal, Amrik" userId="f711ed06-dcdb-48af-a2df-9b69b71c9c14" providerId="ADAL" clId="{88C65413-2163-4324-A2D7-4E14DA19AFAD}" dt="2024-03-05T10:08:47.996" v="20" actId="20577"/>
          <ac:spMkLst>
            <pc:docMk/>
            <pc:sldMk cId="3588845726" sldId="2147483416"/>
            <ac:spMk id="3" creationId="{B1E0A3C6-FBAC-4A3C-A9B3-F95E2E7033CF}"/>
          </ac:spMkLst>
        </pc:spChg>
        <pc:spChg chg="del">
          <ac:chgData name="Mahal, Amrik" userId="f711ed06-dcdb-48af-a2df-9b69b71c9c14" providerId="ADAL" clId="{88C65413-2163-4324-A2D7-4E14DA19AFAD}" dt="2024-03-05T10:08:57.267" v="22" actId="478"/>
          <ac:spMkLst>
            <pc:docMk/>
            <pc:sldMk cId="3588845726" sldId="2147483416"/>
            <ac:spMk id="14" creationId="{7A253B4B-F6AC-76B6-13A3-892863B8F926}"/>
          </ac:spMkLst>
        </pc:spChg>
        <pc:spChg chg="del">
          <ac:chgData name="Mahal, Amrik" userId="f711ed06-dcdb-48af-a2df-9b69b71c9c14" providerId="ADAL" clId="{88C65413-2163-4324-A2D7-4E14DA19AFAD}" dt="2024-03-05T10:08:53.292" v="21" actId="478"/>
          <ac:spMkLst>
            <pc:docMk/>
            <pc:sldMk cId="3588845726" sldId="2147483416"/>
            <ac:spMk id="23" creationId="{DF43F465-C2F2-5FF7-110F-7F250603E6D1}"/>
          </ac:spMkLst>
        </pc:spChg>
        <pc:spChg chg="del">
          <ac:chgData name="Mahal, Amrik" userId="f711ed06-dcdb-48af-a2df-9b69b71c9c14" providerId="ADAL" clId="{88C65413-2163-4324-A2D7-4E14DA19AFAD}" dt="2024-03-05T10:09:13.933" v="23" actId="478"/>
          <ac:spMkLst>
            <pc:docMk/>
            <pc:sldMk cId="3588845726" sldId="2147483416"/>
            <ac:spMk id="27" creationId="{4379166D-EF09-6C82-97F8-394055F1CC92}"/>
          </ac:spMkLst>
        </pc:spChg>
        <pc:spChg chg="del">
          <ac:chgData name="Mahal, Amrik" userId="f711ed06-dcdb-48af-a2df-9b69b71c9c14" providerId="ADAL" clId="{88C65413-2163-4324-A2D7-4E14DA19AFAD}" dt="2024-03-05T10:08:53.292" v="21" actId="478"/>
          <ac:spMkLst>
            <pc:docMk/>
            <pc:sldMk cId="3588845726" sldId="2147483416"/>
            <ac:spMk id="28" creationId="{348EBF4F-F143-98AF-BEA1-7356D46B8D18}"/>
          </ac:spMkLst>
        </pc:spChg>
      </pc:sldChg>
      <pc:sldChg chg="addSp delSp modSp add mod">
        <pc:chgData name="Mahal, Amrik" userId="f711ed06-dcdb-48af-a2df-9b69b71c9c14" providerId="ADAL" clId="{88C65413-2163-4324-A2D7-4E14DA19AFAD}" dt="2024-03-07T09:19:02.430" v="289" actId="478"/>
        <pc:sldMkLst>
          <pc:docMk/>
          <pc:sldMk cId="4035195387" sldId="2147483417"/>
        </pc:sldMkLst>
        <pc:spChg chg="mod">
          <ac:chgData name="Mahal, Amrik" userId="f711ed06-dcdb-48af-a2df-9b69b71c9c14" providerId="ADAL" clId="{88C65413-2163-4324-A2D7-4E14DA19AFAD}" dt="2024-03-07T09:18:44.939" v="288" actId="5793"/>
          <ac:spMkLst>
            <pc:docMk/>
            <pc:sldMk cId="4035195387" sldId="2147483417"/>
            <ac:spMk id="3" creationId="{B1E0A3C6-FBAC-4A3C-A9B3-F95E2E7033CF}"/>
          </ac:spMkLst>
        </pc:spChg>
        <pc:spChg chg="add mod">
          <ac:chgData name="Mahal, Amrik" userId="f711ed06-dcdb-48af-a2df-9b69b71c9c14" providerId="ADAL" clId="{88C65413-2163-4324-A2D7-4E14DA19AFAD}" dt="2024-03-05T10:59:28.590" v="70" actId="14100"/>
          <ac:spMkLst>
            <pc:docMk/>
            <pc:sldMk cId="4035195387" sldId="2147483417"/>
            <ac:spMk id="4" creationId="{2968DF41-A97D-84DF-772F-CDA629081343}"/>
          </ac:spMkLst>
        </pc:spChg>
        <pc:spChg chg="add mod">
          <ac:chgData name="Mahal, Amrik" userId="f711ed06-dcdb-48af-a2df-9b69b71c9c14" providerId="ADAL" clId="{88C65413-2163-4324-A2D7-4E14DA19AFAD}" dt="2024-03-05T10:59:39.423" v="75" actId="20577"/>
          <ac:spMkLst>
            <pc:docMk/>
            <pc:sldMk cId="4035195387" sldId="2147483417"/>
            <ac:spMk id="5" creationId="{66414848-90E6-CF39-43B0-840004AA01B0}"/>
          </ac:spMkLst>
        </pc:spChg>
        <pc:spChg chg="del">
          <ac:chgData name="Mahal, Amrik" userId="f711ed06-dcdb-48af-a2df-9b69b71c9c14" providerId="ADAL" clId="{88C65413-2163-4324-A2D7-4E14DA19AFAD}" dt="2024-03-07T09:19:02.430" v="289" actId="478"/>
          <ac:spMkLst>
            <pc:docMk/>
            <pc:sldMk cId="4035195387" sldId="2147483417"/>
            <ac:spMk id="22" creationId="{0DDD0607-0BEF-52DF-A49C-A8BA84FCCCB3}"/>
          </ac:spMkLst>
        </pc:spChg>
      </pc:sldChg>
      <pc:sldChg chg="delSp modSp add mod modNotesTx">
        <pc:chgData name="Mahal, Amrik" userId="f711ed06-dcdb-48af-a2df-9b69b71c9c14" providerId="ADAL" clId="{88C65413-2163-4324-A2D7-4E14DA19AFAD}" dt="2024-03-05T11:01:13.381" v="176" actId="20577"/>
        <pc:sldMkLst>
          <pc:docMk/>
          <pc:sldMk cId="1168281650" sldId="2147483418"/>
        </pc:sldMkLst>
        <pc:spChg chg="mod">
          <ac:chgData name="Mahal, Amrik" userId="f711ed06-dcdb-48af-a2df-9b69b71c9c14" providerId="ADAL" clId="{88C65413-2163-4324-A2D7-4E14DA19AFAD}" dt="2024-03-05T11:00:03.197" v="114" actId="20577"/>
          <ac:spMkLst>
            <pc:docMk/>
            <pc:sldMk cId="1168281650" sldId="2147483418"/>
            <ac:spMk id="3" creationId="{B1E0A3C6-FBAC-4A3C-A9B3-F95E2E7033CF}"/>
          </ac:spMkLst>
        </pc:spChg>
        <pc:spChg chg="del">
          <ac:chgData name="Mahal, Amrik" userId="f711ed06-dcdb-48af-a2df-9b69b71c9c14" providerId="ADAL" clId="{88C65413-2163-4324-A2D7-4E14DA19AFAD}" dt="2024-03-05T11:00:17.336" v="115" actId="478"/>
          <ac:spMkLst>
            <pc:docMk/>
            <pc:sldMk cId="1168281650" sldId="2147483418"/>
            <ac:spMk id="22" creationId="{0DDD0607-0BEF-52DF-A49C-A8BA84FCCCB3}"/>
          </ac:spMkLst>
        </pc:spChg>
      </pc:sldChg>
      <pc:sldChg chg="addSp delSp modSp add mod">
        <pc:chgData name="Mahal, Amrik" userId="f711ed06-dcdb-48af-a2df-9b69b71c9c14" providerId="ADAL" clId="{88C65413-2163-4324-A2D7-4E14DA19AFAD}" dt="2024-03-05T11:04:34.728" v="268" actId="14100"/>
        <pc:sldMkLst>
          <pc:docMk/>
          <pc:sldMk cId="236620750" sldId="2147483419"/>
        </pc:sldMkLst>
        <pc:spChg chg="mod">
          <ac:chgData name="Mahal, Amrik" userId="f711ed06-dcdb-48af-a2df-9b69b71c9c14" providerId="ADAL" clId="{88C65413-2163-4324-A2D7-4E14DA19AFAD}" dt="2024-03-05T11:02:53.708" v="195" actId="6549"/>
          <ac:spMkLst>
            <pc:docMk/>
            <pc:sldMk cId="236620750" sldId="2147483419"/>
            <ac:spMk id="3" creationId="{B1E0A3C6-FBAC-4A3C-A9B3-F95E2E7033CF}"/>
          </ac:spMkLst>
        </pc:spChg>
        <pc:spChg chg="add mod">
          <ac:chgData name="Mahal, Amrik" userId="f711ed06-dcdb-48af-a2df-9b69b71c9c14" providerId="ADAL" clId="{88C65413-2163-4324-A2D7-4E14DA19AFAD}" dt="2024-03-05T11:04:23.116" v="266" actId="14100"/>
          <ac:spMkLst>
            <pc:docMk/>
            <pc:sldMk cId="236620750" sldId="2147483419"/>
            <ac:spMk id="4" creationId="{74065C2F-8B81-8822-D2DA-43BE82F9239B}"/>
          </ac:spMkLst>
        </pc:spChg>
        <pc:spChg chg="add del mod">
          <ac:chgData name="Mahal, Amrik" userId="f711ed06-dcdb-48af-a2df-9b69b71c9c14" providerId="ADAL" clId="{88C65413-2163-4324-A2D7-4E14DA19AFAD}" dt="2024-03-05T11:03:53.251" v="251" actId="478"/>
          <ac:spMkLst>
            <pc:docMk/>
            <pc:sldMk cId="236620750" sldId="2147483419"/>
            <ac:spMk id="5" creationId="{2F8AFFB4-55AF-3B94-2D1A-ECFF93D59F3F}"/>
          </ac:spMkLst>
        </pc:spChg>
        <pc:spChg chg="add mod">
          <ac:chgData name="Mahal, Amrik" userId="f711ed06-dcdb-48af-a2df-9b69b71c9c14" providerId="ADAL" clId="{88C65413-2163-4324-A2D7-4E14DA19AFAD}" dt="2024-03-05T11:04:34.728" v="268" actId="14100"/>
          <ac:spMkLst>
            <pc:docMk/>
            <pc:sldMk cId="236620750" sldId="2147483419"/>
            <ac:spMk id="6" creationId="{40F11AD3-3D5D-80A8-CCA7-E16ED746664F}"/>
          </ac:spMkLst>
        </pc:spChg>
        <pc:spChg chg="del">
          <ac:chgData name="Mahal, Amrik" userId="f711ed06-dcdb-48af-a2df-9b69b71c9c14" providerId="ADAL" clId="{88C65413-2163-4324-A2D7-4E14DA19AFAD}" dt="2024-03-05T11:03:02.715" v="196" actId="478"/>
          <ac:spMkLst>
            <pc:docMk/>
            <pc:sldMk cId="236620750" sldId="2147483419"/>
            <ac:spMk id="24" creationId="{024477C6-6BEE-1AD1-DA32-F5D1B03C47CF}"/>
          </ac:spMkLst>
        </pc:spChg>
      </pc:sldChg>
      <pc:sldChg chg="modSp mod">
        <pc:chgData name="Mahal, Amrik" userId="f711ed06-dcdb-48af-a2df-9b69b71c9c14" providerId="ADAL" clId="{88C65413-2163-4324-A2D7-4E14DA19AFAD}" dt="2024-03-25T16:51:33.621" v="291" actId="14100"/>
        <pc:sldMkLst>
          <pc:docMk/>
          <pc:sldMk cId="3948167184" sldId="2147483426"/>
        </pc:sldMkLst>
        <pc:spChg chg="mod">
          <ac:chgData name="Mahal, Amrik" userId="f711ed06-dcdb-48af-a2df-9b69b71c9c14" providerId="ADAL" clId="{88C65413-2163-4324-A2D7-4E14DA19AFAD}" dt="2024-03-25T16:51:33.621" v="291" actId="14100"/>
          <ac:spMkLst>
            <pc:docMk/>
            <pc:sldMk cId="3948167184" sldId="2147483426"/>
            <ac:spMk id="57" creationId="{5EE003C3-B6F6-6379-2028-A1E4C4ACD300}"/>
          </ac:spMkLst>
        </pc:spChg>
        <pc:spChg chg="mod">
          <ac:chgData name="Mahal, Amrik" userId="f711ed06-dcdb-48af-a2df-9b69b71c9c14" providerId="ADAL" clId="{88C65413-2163-4324-A2D7-4E14DA19AFAD}" dt="2024-03-25T16:51:31.354" v="290" actId="1076"/>
          <ac:spMkLst>
            <pc:docMk/>
            <pc:sldMk cId="3948167184" sldId="2147483426"/>
            <ac:spMk id="58" creationId="{3846DFF2-E944-7E47-9D0D-0BBA28C8B9E6}"/>
          </ac:spMkLst>
        </pc:spChg>
      </pc:sldChg>
      <pc:sldChg chg="addSp delSp modSp del mod">
        <pc:chgData name="Mahal, Amrik" userId="f711ed06-dcdb-48af-a2df-9b69b71c9c14" providerId="ADAL" clId="{88C65413-2163-4324-A2D7-4E14DA19AFAD}" dt="2024-03-29T06:16:17.588" v="436" actId="18676"/>
        <pc:sldMkLst>
          <pc:docMk/>
          <pc:sldMk cId="3951239209" sldId="2147483428"/>
        </pc:sldMkLst>
        <pc:spChg chg="add mod">
          <ac:chgData name="Mahal, Amrik" userId="f711ed06-dcdb-48af-a2df-9b69b71c9c14" providerId="ADAL" clId="{88C65413-2163-4324-A2D7-4E14DA19AFAD}" dt="2024-03-25T16:54:28.172" v="365"/>
          <ac:spMkLst>
            <pc:docMk/>
            <pc:sldMk cId="3951239209" sldId="2147483428"/>
            <ac:spMk id="2" creationId="{620BEF63-C67B-23CF-E86A-62E523B93D94}"/>
          </ac:spMkLst>
        </pc:spChg>
        <pc:spChg chg="add mod">
          <ac:chgData name="Mahal, Amrik" userId="f711ed06-dcdb-48af-a2df-9b69b71c9c14" providerId="ADAL" clId="{88C65413-2163-4324-A2D7-4E14DA19AFAD}" dt="2024-03-26T12:49:24.247" v="379"/>
          <ac:spMkLst>
            <pc:docMk/>
            <pc:sldMk cId="3951239209" sldId="2147483428"/>
            <ac:spMk id="2" creationId="{F5A4DFF5-1BC3-EEF6-C78D-309123ED5B53}"/>
          </ac:spMkLst>
        </pc:spChg>
        <pc:spChg chg="add mod">
          <ac:chgData name="Mahal, Amrik" userId="f711ed06-dcdb-48af-a2df-9b69b71c9c14" providerId="ADAL" clId="{88C65413-2163-4324-A2D7-4E14DA19AFAD}" dt="2024-03-25T16:54:28.172" v="365"/>
          <ac:spMkLst>
            <pc:docMk/>
            <pc:sldMk cId="3951239209" sldId="2147483428"/>
            <ac:spMk id="4" creationId="{99B249FF-3E09-0DF5-DE52-DAED721FE466}"/>
          </ac:spMkLst>
        </pc:spChg>
        <pc:spChg chg="mod">
          <ac:chgData name="Mahal, Amrik" userId="f711ed06-dcdb-48af-a2df-9b69b71c9c14" providerId="ADAL" clId="{88C65413-2163-4324-A2D7-4E14DA19AFAD}" dt="2024-03-28T05:21:34.100" v="433" actId="108"/>
          <ac:spMkLst>
            <pc:docMk/>
            <pc:sldMk cId="3951239209" sldId="2147483428"/>
            <ac:spMk id="5" creationId="{E3C37A03-C1F1-2DCC-9B81-FA70CCB0B090}"/>
          </ac:spMkLst>
        </pc:spChg>
        <pc:spChg chg="mod">
          <ac:chgData name="Mahal, Amrik" userId="f711ed06-dcdb-48af-a2df-9b69b71c9c14" providerId="ADAL" clId="{88C65413-2163-4324-A2D7-4E14DA19AFAD}" dt="2024-03-25T16:54:13.081" v="363" actId="20577"/>
          <ac:spMkLst>
            <pc:docMk/>
            <pc:sldMk cId="3951239209" sldId="2147483428"/>
            <ac:spMk id="39" creationId="{4CC9B26F-9E0B-0A0B-1D97-888C8E60C866}"/>
          </ac:spMkLst>
        </pc:spChg>
        <pc:spChg chg="del">
          <ac:chgData name="Mahal, Amrik" userId="f711ed06-dcdb-48af-a2df-9b69b71c9c14" providerId="ADAL" clId="{88C65413-2163-4324-A2D7-4E14DA19AFAD}" dt="2024-03-25T16:54:26.895" v="364" actId="478"/>
          <ac:spMkLst>
            <pc:docMk/>
            <pc:sldMk cId="3951239209" sldId="2147483428"/>
            <ac:spMk id="57" creationId="{B5BD7B9E-6D0A-BBD2-76B0-A2C59EFECA2B}"/>
          </ac:spMkLst>
        </pc:spChg>
        <pc:spChg chg="del">
          <ac:chgData name="Mahal, Amrik" userId="f711ed06-dcdb-48af-a2df-9b69b71c9c14" providerId="ADAL" clId="{88C65413-2163-4324-A2D7-4E14DA19AFAD}" dt="2024-03-25T16:54:26.895" v="364" actId="478"/>
          <ac:spMkLst>
            <pc:docMk/>
            <pc:sldMk cId="3951239209" sldId="2147483428"/>
            <ac:spMk id="58" creationId="{A5CF50C0-762A-A852-167E-16651E7C958C}"/>
          </ac:spMkLst>
        </pc:spChg>
        <pc:spChg chg="del">
          <ac:chgData name="Mahal, Amrik" userId="f711ed06-dcdb-48af-a2df-9b69b71c9c14" providerId="ADAL" clId="{88C65413-2163-4324-A2D7-4E14DA19AFAD}" dt="2024-03-25T16:53:55.646" v="333" actId="478"/>
          <ac:spMkLst>
            <pc:docMk/>
            <pc:sldMk cId="3951239209" sldId="2147483428"/>
            <ac:spMk id="96" creationId="{CCACE8AA-AAA4-A2DC-F021-D8B2C18497BF}"/>
          </ac:spMkLst>
        </pc:spChg>
      </pc:sldChg>
      <pc:sldChg chg="addSp delSp modSp add del mod">
        <pc:chgData name="Mahal, Amrik" userId="f711ed06-dcdb-48af-a2df-9b69b71c9c14" providerId="ADAL" clId="{88C65413-2163-4324-A2D7-4E14DA19AFAD}" dt="2024-03-29T06:16:17.588" v="436" actId="18676"/>
        <pc:sldMkLst>
          <pc:docMk/>
          <pc:sldMk cId="3404979163" sldId="2147483431"/>
        </pc:sldMkLst>
        <pc:spChg chg="add mod">
          <ac:chgData name="Mahal, Amrik" userId="f711ed06-dcdb-48af-a2df-9b69b71c9c14" providerId="ADAL" clId="{88C65413-2163-4324-A2D7-4E14DA19AFAD}" dt="2024-03-26T12:49:18.483" v="378" actId="14100"/>
          <ac:spMkLst>
            <pc:docMk/>
            <pc:sldMk cId="3404979163" sldId="2147483431"/>
            <ac:spMk id="2" creationId="{7396C9D6-6B36-C57E-C27D-24717108471E}"/>
          </ac:spMkLst>
        </pc:spChg>
        <pc:spChg chg="mod">
          <ac:chgData name="Mahal, Amrik" userId="f711ed06-dcdb-48af-a2df-9b69b71c9c14" providerId="ADAL" clId="{88C65413-2163-4324-A2D7-4E14DA19AFAD}" dt="2024-03-25T16:52:51.338" v="328" actId="20577"/>
          <ac:spMkLst>
            <pc:docMk/>
            <pc:sldMk cId="3404979163" sldId="2147483431"/>
            <ac:spMk id="39" creationId="{0C7AC001-D58A-2399-FB5A-0FEFA8C2A973}"/>
          </ac:spMkLst>
        </pc:spChg>
        <pc:spChg chg="mod">
          <ac:chgData name="Mahal, Amrik" userId="f711ed06-dcdb-48af-a2df-9b69b71c9c14" providerId="ADAL" clId="{88C65413-2163-4324-A2D7-4E14DA19AFAD}" dt="2024-03-25T16:53:44.287" v="332" actId="14100"/>
          <ac:spMkLst>
            <pc:docMk/>
            <pc:sldMk cId="3404979163" sldId="2147483431"/>
            <ac:spMk id="57" creationId="{37EDE637-C0F4-5CD1-D87A-D80F4957A7A5}"/>
          </ac:spMkLst>
        </pc:spChg>
        <pc:spChg chg="mod">
          <ac:chgData name="Mahal, Amrik" userId="f711ed06-dcdb-48af-a2df-9b69b71c9c14" providerId="ADAL" clId="{88C65413-2163-4324-A2D7-4E14DA19AFAD}" dt="2024-03-25T16:53:29.192" v="330" actId="1076"/>
          <ac:spMkLst>
            <pc:docMk/>
            <pc:sldMk cId="3404979163" sldId="2147483431"/>
            <ac:spMk id="58" creationId="{C8080DAD-8C15-AED6-B253-2FA5BA80E127}"/>
          </ac:spMkLst>
        </pc:spChg>
        <pc:spChg chg="del">
          <ac:chgData name="Mahal, Amrik" userId="f711ed06-dcdb-48af-a2df-9b69b71c9c14" providerId="ADAL" clId="{88C65413-2163-4324-A2D7-4E14DA19AFAD}" dt="2024-03-25T16:52:26.326" v="293" actId="478"/>
          <ac:spMkLst>
            <pc:docMk/>
            <pc:sldMk cId="3404979163" sldId="2147483431"/>
            <ac:spMk id="96" creationId="{BD435786-5F6A-3E50-3712-2F4B2AA76A13}"/>
          </ac:spMkLst>
        </pc:spChg>
      </pc:sldChg>
      <pc:sldChg chg="delSp modSp new mod ord">
        <pc:chgData name="Mahal, Amrik" userId="f711ed06-dcdb-48af-a2df-9b69b71c9c14" providerId="ADAL" clId="{88C65413-2163-4324-A2D7-4E14DA19AFAD}" dt="2024-03-29T17:19:51.062" v="456" actId="20578"/>
        <pc:sldMkLst>
          <pc:docMk/>
          <pc:sldMk cId="4109594649" sldId="2147483431"/>
        </pc:sldMkLst>
        <pc:spChg chg="del">
          <ac:chgData name="Mahal, Amrik" userId="f711ed06-dcdb-48af-a2df-9b69b71c9c14" providerId="ADAL" clId="{88C65413-2163-4324-A2D7-4E14DA19AFAD}" dt="2024-03-29T17:19:45.427" v="454" actId="478"/>
          <ac:spMkLst>
            <pc:docMk/>
            <pc:sldMk cId="4109594649" sldId="2147483431"/>
            <ac:spMk id="2" creationId="{532C8471-6E6F-7D4C-20C2-255645D38E22}"/>
          </ac:spMkLst>
        </pc:spChg>
        <pc:spChg chg="del">
          <ac:chgData name="Mahal, Amrik" userId="f711ed06-dcdb-48af-a2df-9b69b71c9c14" providerId="ADAL" clId="{88C65413-2163-4324-A2D7-4E14DA19AFAD}" dt="2024-03-29T17:19:47.500" v="455" actId="478"/>
          <ac:spMkLst>
            <pc:docMk/>
            <pc:sldMk cId="4109594649" sldId="2147483431"/>
            <ac:spMk id="3" creationId="{F0098C7E-C7C7-BC0F-AACF-58FE3B877D52}"/>
          </ac:spMkLst>
        </pc:spChg>
        <pc:spChg chg="mod">
          <ac:chgData name="Mahal, Amrik" userId="f711ed06-dcdb-48af-a2df-9b69b71c9c14" providerId="ADAL" clId="{88C65413-2163-4324-A2D7-4E14DA19AFAD}" dt="2024-03-29T17:19:41.099" v="453" actId="20577"/>
          <ac:spMkLst>
            <pc:docMk/>
            <pc:sldMk cId="4109594649" sldId="2147483431"/>
            <ac:spMk id="4" creationId="{51045C87-90A5-1155-8909-93FEDCD21BD6}"/>
          </ac:spMkLst>
        </pc:spChg>
      </pc:sldChg>
      <pc:sldChg chg="addSp modSp del">
        <pc:chgData name="Mahal, Amrik" userId="f711ed06-dcdb-48af-a2df-9b69b71c9c14" providerId="ADAL" clId="{88C65413-2163-4324-A2D7-4E14DA19AFAD}" dt="2024-03-29T06:16:17.588" v="436" actId="18676"/>
        <pc:sldMkLst>
          <pc:docMk/>
          <pc:sldMk cId="1908171712" sldId="2147483432"/>
        </pc:sldMkLst>
        <pc:spChg chg="add mod">
          <ac:chgData name="Mahal, Amrik" userId="f711ed06-dcdb-48af-a2df-9b69b71c9c14" providerId="ADAL" clId="{88C65413-2163-4324-A2D7-4E14DA19AFAD}" dt="2024-03-26T12:49:29.172" v="380"/>
          <ac:spMkLst>
            <pc:docMk/>
            <pc:sldMk cId="1908171712" sldId="2147483432"/>
            <ac:spMk id="2" creationId="{A40DEF94-E8A7-B0E3-9383-1A28498160AB}"/>
          </ac:spMkLst>
        </pc:spChg>
      </pc:sldChg>
      <pc:sldChg chg="modSp add mod ord">
        <pc:chgData name="Mahal, Amrik" userId="f711ed06-dcdb-48af-a2df-9b69b71c9c14" providerId="ADAL" clId="{88C65413-2163-4324-A2D7-4E14DA19AFAD}" dt="2024-03-29T17:20:17.850" v="462" actId="14100"/>
        <pc:sldMkLst>
          <pc:docMk/>
          <pc:sldMk cId="3852682534" sldId="2147483432"/>
        </pc:sldMkLst>
        <pc:spChg chg="mod">
          <ac:chgData name="Mahal, Amrik" userId="f711ed06-dcdb-48af-a2df-9b69b71c9c14" providerId="ADAL" clId="{88C65413-2163-4324-A2D7-4E14DA19AFAD}" dt="2024-03-29T17:20:17.850" v="462" actId="14100"/>
          <ac:spMkLst>
            <pc:docMk/>
            <pc:sldMk cId="3852682534" sldId="2147483432"/>
            <ac:spMk id="4" creationId="{DE602AF1-4A33-3FFF-BF2A-FCD7D7C7E2ED}"/>
          </ac:spMkLst>
        </pc:spChg>
      </pc:sldChg>
      <pc:sldChg chg="addSp modSp del">
        <pc:chgData name="Mahal, Amrik" userId="f711ed06-dcdb-48af-a2df-9b69b71c9c14" providerId="ADAL" clId="{88C65413-2163-4324-A2D7-4E14DA19AFAD}" dt="2024-03-29T06:16:17.588" v="436" actId="18676"/>
        <pc:sldMkLst>
          <pc:docMk/>
          <pc:sldMk cId="1668858541" sldId="2147483433"/>
        </pc:sldMkLst>
        <pc:spChg chg="add mod">
          <ac:chgData name="Mahal, Amrik" userId="f711ed06-dcdb-48af-a2df-9b69b71c9c14" providerId="ADAL" clId="{88C65413-2163-4324-A2D7-4E14DA19AFAD}" dt="2024-03-26T12:49:34.904" v="381"/>
          <ac:spMkLst>
            <pc:docMk/>
            <pc:sldMk cId="1668858541" sldId="2147483433"/>
            <ac:spMk id="2" creationId="{E86F7A5A-D517-BA10-6BDA-9AFAA01FE1C0}"/>
          </ac:spMkLst>
        </pc:spChg>
      </pc:sldChg>
      <pc:sldChg chg="modSp add mod ord">
        <pc:chgData name="Mahal, Amrik" userId="f711ed06-dcdb-48af-a2df-9b69b71c9c14" providerId="ADAL" clId="{88C65413-2163-4324-A2D7-4E14DA19AFAD}" dt="2024-03-29T17:20:48.504" v="491" actId="20578"/>
        <pc:sldMkLst>
          <pc:docMk/>
          <pc:sldMk cId="4174732081" sldId="2147483433"/>
        </pc:sldMkLst>
        <pc:spChg chg="mod">
          <ac:chgData name="Mahal, Amrik" userId="f711ed06-dcdb-48af-a2df-9b69b71c9c14" providerId="ADAL" clId="{88C65413-2163-4324-A2D7-4E14DA19AFAD}" dt="2024-03-29T17:20:44.829" v="490" actId="20577"/>
          <ac:spMkLst>
            <pc:docMk/>
            <pc:sldMk cId="4174732081" sldId="2147483433"/>
            <ac:spMk id="4" creationId="{59094526-9328-5F34-5E36-A435DB8BC38A}"/>
          </ac:spMkLst>
        </pc:spChg>
      </pc:sldChg>
      <pc:sldChg chg="addSp modSp add del mod">
        <pc:chgData name="Mahal, Amrik" userId="f711ed06-dcdb-48af-a2df-9b69b71c9c14" providerId="ADAL" clId="{88C65413-2163-4324-A2D7-4E14DA19AFAD}" dt="2024-03-29T06:16:17.588" v="436" actId="18676"/>
        <pc:sldMkLst>
          <pc:docMk/>
          <pc:sldMk cId="2532485526" sldId="2147483434"/>
        </pc:sldMkLst>
        <pc:spChg chg="mod">
          <ac:chgData name="Mahal, Amrik" userId="f711ed06-dcdb-48af-a2df-9b69b71c9c14" providerId="ADAL" clId="{88C65413-2163-4324-A2D7-4E14DA19AFAD}" dt="2024-03-26T12:49:45.085" v="385" actId="20577"/>
          <ac:spMkLst>
            <pc:docMk/>
            <pc:sldMk cId="2532485526" sldId="2147483434"/>
            <ac:spMk id="2" creationId="{0680636E-7F13-F2B8-82CF-AC4E24616BB6}"/>
          </ac:spMkLst>
        </pc:spChg>
        <pc:spChg chg="add mod">
          <ac:chgData name="Mahal, Amrik" userId="f711ed06-dcdb-48af-a2df-9b69b71c9c14" providerId="ADAL" clId="{88C65413-2163-4324-A2D7-4E14DA19AFAD}" dt="2024-03-28T05:21:25.672" v="432" actId="13926"/>
          <ac:spMkLst>
            <pc:docMk/>
            <pc:sldMk cId="2532485526" sldId="2147483434"/>
            <ac:spMk id="4" creationId="{BA44AD7A-6A1B-1BC3-0359-3DA04579A7E6}"/>
          </ac:spMkLst>
        </pc:spChg>
      </pc:sldChg>
      <pc:sldChg chg="del addCm">
        <pc:chgData name="Mahal, Amrik" userId="f711ed06-dcdb-48af-a2df-9b69b71c9c14" providerId="ADAL" clId="{88C65413-2163-4324-A2D7-4E14DA19AFAD}" dt="2024-03-29T06:16:17.588" v="436" actId="18676"/>
        <pc:sldMkLst>
          <pc:docMk/>
          <pc:sldMk cId="961582587" sldId="2147483435"/>
        </pc:sldMkLst>
        <pc:extLst>
          <p:ext xmlns:p="http://schemas.openxmlformats.org/presentationml/2006/main" uri="{D6D511B9-2390-475A-947B-AFAB55BFBCF1}">
            <pc226:cmChg xmlns:pc226="http://schemas.microsoft.com/office/powerpoint/2022/06/main/command" chg="add">
              <pc226:chgData name="Mahal, Amrik" userId="f711ed06-dcdb-48af-a2df-9b69b71c9c14" providerId="ADAL" clId="{88C65413-2163-4324-A2D7-4E14DA19AFAD}" dt="2024-03-28T05:23:30.547" v="434"/>
              <pc2:cmMkLst xmlns:pc2="http://schemas.microsoft.com/office/powerpoint/2019/9/main/command">
                <pc:docMk/>
                <pc:sldMk cId="961582587" sldId="2147483435"/>
                <pc2:cmMk id="{F3CEEC05-73B0-4809-97D0-9AFCEC6B7FE2}"/>
              </pc2:cmMkLst>
            </pc226:cmChg>
          </p:ext>
        </pc:extLst>
      </pc:sldChg>
      <pc:sldChg chg="del addCm">
        <pc:chgData name="Mahal, Amrik" userId="f711ed06-dcdb-48af-a2df-9b69b71c9c14" providerId="ADAL" clId="{88C65413-2163-4324-A2D7-4E14DA19AFAD}" dt="2024-03-29T06:16:17.588" v="436" actId="18676"/>
        <pc:sldMkLst>
          <pc:docMk/>
          <pc:sldMk cId="574745203" sldId="2147483437"/>
        </pc:sldMkLst>
        <pc:extLst>
          <p:ext xmlns:p="http://schemas.openxmlformats.org/presentationml/2006/main" uri="{D6D511B9-2390-475A-947B-AFAB55BFBCF1}">
            <pc226:cmChg xmlns:pc226="http://schemas.microsoft.com/office/powerpoint/2022/06/main/command" chg="add">
              <pc226:chgData name="Mahal, Amrik" userId="f711ed06-dcdb-48af-a2df-9b69b71c9c14" providerId="ADAL" clId="{88C65413-2163-4324-A2D7-4E14DA19AFAD}" dt="2024-03-28T05:25:02.048" v="435"/>
              <pc2:cmMkLst xmlns:pc2="http://schemas.microsoft.com/office/powerpoint/2019/9/main/command">
                <pc:docMk/>
                <pc:sldMk cId="574745203" sldId="2147483437"/>
                <pc2:cmMk id="{C012007E-C5F9-4EEE-A2F5-825C5E19ED98}"/>
              </pc2:cmMkLst>
            </pc226:cmChg>
          </p:ext>
        </pc:extLst>
      </pc:sldChg>
    </pc:docChg>
  </pc:docChgLst>
  <pc:docChgLst>
    <pc:chgData name="Das, Gourab" userId="S::g.b.das@accenture.com::64697bdb-b096-4314-9abc-b61d23811522" providerId="AD" clId="Web-{98421685-37AB-A9A1-813A-5A5E88BCC9B9}"/>
    <pc:docChg chg="modSld">
      <pc:chgData name="Das, Gourab" userId="S::g.b.das@accenture.com::64697bdb-b096-4314-9abc-b61d23811522" providerId="AD" clId="Web-{98421685-37AB-A9A1-813A-5A5E88BCC9B9}" dt="2024-03-18T05:43:34.517" v="13" actId="20577"/>
      <pc:docMkLst>
        <pc:docMk/>
      </pc:docMkLst>
      <pc:sldChg chg="modSp">
        <pc:chgData name="Das, Gourab" userId="S::g.b.das@accenture.com::64697bdb-b096-4314-9abc-b61d23811522" providerId="AD" clId="Web-{98421685-37AB-A9A1-813A-5A5E88BCC9B9}" dt="2024-03-18T05:08:19.487" v="0" actId="14100"/>
        <pc:sldMkLst>
          <pc:docMk/>
          <pc:sldMk cId="4149842019" sldId="2147482790"/>
        </pc:sldMkLst>
        <pc:picChg chg="mod">
          <ac:chgData name="Das, Gourab" userId="S::g.b.das@accenture.com::64697bdb-b096-4314-9abc-b61d23811522" providerId="AD" clId="Web-{98421685-37AB-A9A1-813A-5A5E88BCC9B9}" dt="2024-03-18T05:08:19.487" v="0" actId="14100"/>
          <ac:picMkLst>
            <pc:docMk/>
            <pc:sldMk cId="4149842019" sldId="2147482790"/>
            <ac:picMk id="8" creationId="{A71251B0-7517-4347-4FF6-6A4EB180ECCF}"/>
          </ac:picMkLst>
        </pc:picChg>
      </pc:sldChg>
      <pc:sldChg chg="addSp delSp modSp">
        <pc:chgData name="Das, Gourab" userId="S::g.b.das@accenture.com::64697bdb-b096-4314-9abc-b61d23811522" providerId="AD" clId="Web-{98421685-37AB-A9A1-813A-5A5E88BCC9B9}" dt="2024-03-18T05:43:34.517" v="13" actId="20577"/>
        <pc:sldMkLst>
          <pc:docMk/>
          <pc:sldMk cId="97378257" sldId="2147482795"/>
        </pc:sldMkLst>
        <pc:spChg chg="mod">
          <ac:chgData name="Das, Gourab" userId="S::g.b.das@accenture.com::64697bdb-b096-4314-9abc-b61d23811522" providerId="AD" clId="Web-{98421685-37AB-A9A1-813A-5A5E88BCC9B9}" dt="2024-03-18T05:43:34.517" v="13" actId="20577"/>
          <ac:spMkLst>
            <pc:docMk/>
            <pc:sldMk cId="97378257" sldId="2147482795"/>
            <ac:spMk id="4" creationId="{438EAE4C-E4C2-35B0-A825-B04F99BBD47C}"/>
          </ac:spMkLst>
        </pc:spChg>
        <pc:picChg chg="add mod">
          <ac:chgData name="Das, Gourab" userId="S::g.b.das@accenture.com::64697bdb-b096-4314-9abc-b61d23811522" providerId="AD" clId="Web-{98421685-37AB-A9A1-813A-5A5E88BCC9B9}" dt="2024-03-18T05:43:16.032" v="4" actId="14100"/>
          <ac:picMkLst>
            <pc:docMk/>
            <pc:sldMk cId="97378257" sldId="2147482795"/>
            <ac:picMk id="5" creationId="{CAC32DD9-C86B-D38C-189B-66AB7D793012}"/>
          </ac:picMkLst>
        </pc:picChg>
        <pc:picChg chg="del">
          <ac:chgData name="Das, Gourab" userId="S::g.b.das@accenture.com::64697bdb-b096-4314-9abc-b61d23811522" providerId="AD" clId="Web-{98421685-37AB-A9A1-813A-5A5E88BCC9B9}" dt="2024-03-18T05:43:00.531" v="1"/>
          <ac:picMkLst>
            <pc:docMk/>
            <pc:sldMk cId="97378257" sldId="2147482795"/>
            <ac:picMk id="6" creationId="{C05C346D-6185-BFE0-19B1-BA11FB397D47}"/>
          </ac:picMkLst>
        </pc:picChg>
      </pc:sldChg>
    </pc:docChg>
  </pc:docChgLst>
  <pc:docChgLst>
    <pc:chgData name="Das, Gourab" userId="S::g.b.das@accenture.com::64697bdb-b096-4314-9abc-b61d23811522" providerId="AD" clId="Web-{B5441783-98EE-DAA5-F05C-0C2A4CF66F5B}"/>
    <pc:docChg chg="addSld modSld modSection">
      <pc:chgData name="Das, Gourab" userId="S::g.b.das@accenture.com::64697bdb-b096-4314-9abc-b61d23811522" providerId="AD" clId="Web-{B5441783-98EE-DAA5-F05C-0C2A4CF66F5B}" dt="2024-03-06T09:34:06.374" v="17"/>
      <pc:docMkLst>
        <pc:docMk/>
      </pc:docMkLst>
      <pc:sldChg chg="add">
        <pc:chgData name="Das, Gourab" userId="S::g.b.das@accenture.com::64697bdb-b096-4314-9abc-b61d23811522" providerId="AD" clId="Web-{B5441783-98EE-DAA5-F05C-0C2A4CF66F5B}" dt="2024-03-06T09:34:06.374" v="17"/>
        <pc:sldMkLst>
          <pc:docMk/>
          <pc:sldMk cId="0" sldId="267"/>
        </pc:sldMkLst>
      </pc:sldChg>
      <pc:sldChg chg="add">
        <pc:chgData name="Das, Gourab" userId="S::g.b.das@accenture.com::64697bdb-b096-4314-9abc-b61d23811522" providerId="AD" clId="Web-{B5441783-98EE-DAA5-F05C-0C2A4CF66F5B}" dt="2024-03-06T09:34:06.218" v="16"/>
        <pc:sldMkLst>
          <pc:docMk/>
          <pc:sldMk cId="0" sldId="269"/>
        </pc:sldMkLst>
      </pc:sldChg>
      <pc:sldChg chg="add">
        <pc:chgData name="Das, Gourab" userId="S::g.b.das@accenture.com::64697bdb-b096-4314-9abc-b61d23811522" providerId="AD" clId="Web-{B5441783-98EE-DAA5-F05C-0C2A4CF66F5B}" dt="2024-03-06T09:34:05.828" v="15"/>
        <pc:sldMkLst>
          <pc:docMk/>
          <pc:sldMk cId="0" sldId="297"/>
        </pc:sldMkLst>
      </pc:sldChg>
      <pc:sldChg chg="modSp">
        <pc:chgData name="Das, Gourab" userId="S::g.b.das@accenture.com::64697bdb-b096-4314-9abc-b61d23811522" providerId="AD" clId="Web-{B5441783-98EE-DAA5-F05C-0C2A4CF66F5B}" dt="2024-03-06T09:28:54.180" v="14" actId="20577"/>
        <pc:sldMkLst>
          <pc:docMk/>
          <pc:sldMk cId="4035195387" sldId="2147483417"/>
        </pc:sldMkLst>
        <pc:spChg chg="mod">
          <ac:chgData name="Das, Gourab" userId="S::g.b.das@accenture.com::64697bdb-b096-4314-9abc-b61d23811522" providerId="AD" clId="Web-{B5441783-98EE-DAA5-F05C-0C2A4CF66F5B}" dt="2024-03-06T09:28:54.180" v="14" actId="20577"/>
          <ac:spMkLst>
            <pc:docMk/>
            <pc:sldMk cId="4035195387" sldId="2147483417"/>
            <ac:spMk id="5" creationId="{66414848-90E6-CF39-43B0-840004AA01B0}"/>
          </ac:spMkLst>
        </pc:spChg>
      </pc:sldChg>
      <pc:sldMasterChg chg="addSldLayout">
        <pc:chgData name="Das, Gourab" userId="S::g.b.das@accenture.com::64697bdb-b096-4314-9abc-b61d23811522" providerId="AD" clId="Web-{B5441783-98EE-DAA5-F05C-0C2A4CF66F5B}" dt="2024-03-06T09:34:06.374" v="17"/>
        <pc:sldMasterMkLst>
          <pc:docMk/>
          <pc:sldMasterMk cId="3609965701" sldId="2147483660"/>
        </pc:sldMasterMkLst>
        <pc:sldLayoutChg chg="add replId">
          <pc:chgData name="Das, Gourab" userId="S::g.b.das@accenture.com::64697bdb-b096-4314-9abc-b61d23811522" providerId="AD" clId="Web-{B5441783-98EE-DAA5-F05C-0C2A4CF66F5B}" dt="2024-03-06T09:34:05.828" v="15"/>
          <pc:sldLayoutMkLst>
            <pc:docMk/>
            <pc:sldMasterMk cId="3609965701" sldId="2147483660"/>
            <pc:sldLayoutMk cId="1366951619" sldId="2147483720"/>
          </pc:sldLayoutMkLst>
        </pc:sldLayoutChg>
        <pc:sldLayoutChg chg="add">
          <pc:chgData name="Das, Gourab" userId="S::g.b.das@accenture.com::64697bdb-b096-4314-9abc-b61d23811522" providerId="AD" clId="Web-{B5441783-98EE-DAA5-F05C-0C2A4CF66F5B}" dt="2024-03-06T09:34:06.218" v="16"/>
          <pc:sldLayoutMkLst>
            <pc:docMk/>
            <pc:sldMasterMk cId="3609965701" sldId="2147483660"/>
            <pc:sldLayoutMk cId="204490283" sldId="2147483721"/>
          </pc:sldLayoutMkLst>
        </pc:sldLayoutChg>
        <pc:sldLayoutChg chg="add">
          <pc:chgData name="Das, Gourab" userId="S::g.b.das@accenture.com::64697bdb-b096-4314-9abc-b61d23811522" providerId="AD" clId="Web-{B5441783-98EE-DAA5-F05C-0C2A4CF66F5B}" dt="2024-03-06T09:34:06.374" v="17"/>
          <pc:sldLayoutMkLst>
            <pc:docMk/>
            <pc:sldMasterMk cId="3609965701" sldId="2147483660"/>
            <pc:sldLayoutMk cId="126847158" sldId="2147483722"/>
          </pc:sldLayoutMkLst>
        </pc:sldLayoutChg>
      </pc:sldMasterChg>
    </pc:docChg>
  </pc:docChgLst>
  <pc:docChgLst>
    <pc:chgData name="Chilaka, Madhuri" userId="S::madhuri.chilaka@accenture.com::a2d5c221-2441-475f-a4bb-417835059adf" providerId="AD" clId="Web-{CB58753B-06A3-4E2F-BFB1-BA37C250E2C5}"/>
    <pc:docChg chg="sldOrd">
      <pc:chgData name="Chilaka, Madhuri" userId="S::madhuri.chilaka@accenture.com::a2d5c221-2441-475f-a4bb-417835059adf" providerId="AD" clId="Web-{CB58753B-06A3-4E2F-BFB1-BA37C250E2C5}" dt="2024-03-18T08:15:54.023" v="2"/>
      <pc:docMkLst>
        <pc:docMk/>
      </pc:docMkLst>
      <pc:sldChg chg="ord">
        <pc:chgData name="Chilaka, Madhuri" userId="S::madhuri.chilaka@accenture.com::a2d5c221-2441-475f-a4bb-417835059adf" providerId="AD" clId="Web-{CB58753B-06A3-4E2F-BFB1-BA37C250E2C5}" dt="2024-03-18T08:15:54.023" v="2"/>
        <pc:sldMkLst>
          <pc:docMk/>
          <pc:sldMk cId="2919657637" sldId="2147482785"/>
        </pc:sldMkLst>
      </pc:sldChg>
      <pc:sldChg chg="ord">
        <pc:chgData name="Chilaka, Madhuri" userId="S::madhuri.chilaka@accenture.com::a2d5c221-2441-475f-a4bb-417835059adf" providerId="AD" clId="Web-{CB58753B-06A3-4E2F-BFB1-BA37C250E2C5}" dt="2024-03-18T08:15:36.662" v="1"/>
        <pc:sldMkLst>
          <pc:docMk/>
          <pc:sldMk cId="2599760341" sldId="21474827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687DEB-74A4-4BD6-B4DB-3103781AE73D}" type="datetimeFigureOut">
              <a:rPr lang="en-US" smtClean="0"/>
              <a:t>4/17/2024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D148C-DA98-4860-8293-10B81057FD35}" type="slidenum">
              <a:rPr lang="en-US" smtClean="0"/>
              <a:t>‹#›</a:t>
            </a:fld>
            <a:endParaRPr lang="en-US"/>
          </a:p>
        </p:txBody>
      </p:sp>
    </p:spTree>
    <p:extLst>
      <p:ext uri="{BB962C8B-B14F-4D97-AF65-F5344CB8AC3E}">
        <p14:creationId xmlns:p14="http://schemas.microsoft.com/office/powerpoint/2010/main" val="3983506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27982554e04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27982554e04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SPEAKER NOTES:</a:t>
            </a:r>
            <a:br>
              <a:rPr lang="en">
                <a:solidFill>
                  <a:schemeClr val="dk1"/>
                </a:solidFill>
              </a:rPr>
            </a:br>
            <a:br>
              <a:rPr lang="en">
                <a:solidFill>
                  <a:schemeClr val="dk1"/>
                </a:solidFill>
              </a:rPr>
            </a:br>
            <a:r>
              <a:rPr lang="en">
                <a:solidFill>
                  <a:schemeClr val="dk1"/>
                </a:solidFill>
              </a:rPr>
              <a:t>These are the 3 main components required to run Copilot or Copilot Chat. Pretty simple! </a:t>
            </a:r>
            <a:br>
              <a:rPr lang="en">
                <a:solidFill>
                  <a:schemeClr val="dk1"/>
                </a:solidFill>
              </a:rPr>
            </a:br>
            <a:br>
              <a:rPr lang="en">
                <a:solidFill>
                  <a:schemeClr val="dk1"/>
                </a:solidFill>
              </a:rPr>
            </a:br>
            <a:r>
              <a:rPr lang="en">
                <a:solidFill>
                  <a:schemeClr val="dk1"/>
                </a:solidFill>
              </a:rPr>
              <a:t>[OPTIONAL]</a:t>
            </a:r>
            <a:br>
              <a:rPr lang="en">
                <a:solidFill>
                  <a:schemeClr val="dk1"/>
                </a:solidFill>
              </a:rPr>
            </a:br>
            <a:r>
              <a:rPr lang="en">
                <a:solidFill>
                  <a:schemeClr val="dk1"/>
                </a:solidFill>
              </a:rPr>
              <a:t>We are not going into the details of installing Copilot in the IDE, since there are several of them and the information is available online.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6A9955"/>
                </a:solidFill>
                <a:effectLst/>
                <a:latin typeface="Consolas" panose="020B0609020204030204" pitchFamily="49" charset="0"/>
              </a:rPr>
              <a:t>Generate Regex functions to validate IPV6 address</a:t>
            </a:r>
          </a:p>
          <a:p>
            <a:endParaRPr lang="en-US" b="0">
              <a:solidFill>
                <a:srgbClr val="6A9955"/>
              </a:solidFill>
              <a:effectLst/>
              <a:latin typeface="Consolas" panose="020B0609020204030204" pitchFamily="49" charset="0"/>
            </a:endParaRPr>
          </a:p>
          <a:p>
            <a:r>
              <a:rPr lang="en-US" b="0">
                <a:solidFill>
                  <a:srgbClr val="6A9955"/>
                </a:solidFill>
                <a:effectLst/>
                <a:latin typeface="Consolas" panose="020B0609020204030204" pitchFamily="49" charset="0"/>
              </a:rPr>
              <a:t>Additional Exercise: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6A9955"/>
                </a:solidFill>
                <a:effectLst/>
                <a:latin typeface="Consolas" panose="020B0609020204030204" pitchFamily="49" charset="0"/>
              </a:rPr>
              <a:t>Generate function that validates the format of a GUID string</a:t>
            </a:r>
          </a:p>
          <a:p>
            <a:endParaRPr lang="en-US" b="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17</a:t>
            </a:fld>
            <a:endParaRPr lang="en-US"/>
          </a:p>
        </p:txBody>
      </p:sp>
    </p:spTree>
    <p:extLst>
      <p:ext uri="{BB962C8B-B14F-4D97-AF65-F5344CB8AC3E}">
        <p14:creationId xmlns:p14="http://schemas.microsoft.com/office/powerpoint/2010/main" val="100882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Generate Regex functions to validate phone number and email address</a:t>
            </a:r>
          </a:p>
        </p:txBody>
      </p:sp>
      <p:sp>
        <p:nvSpPr>
          <p:cNvPr id="4" name="Slide Number Placeholder 3"/>
          <p:cNvSpPr>
            <a:spLocks noGrp="1"/>
          </p:cNvSpPr>
          <p:nvPr>
            <p:ph type="sldNum" sz="quarter" idx="5"/>
          </p:nvPr>
        </p:nvSpPr>
        <p:spPr/>
        <p:txBody>
          <a:bodyPr/>
          <a:lstStyle/>
          <a:p>
            <a:fld id="{FA2D148C-DA98-4860-8293-10B81057FD35}" type="slidenum">
              <a:rPr lang="en-US" smtClean="0"/>
              <a:t>18</a:t>
            </a:fld>
            <a:endParaRPr lang="en-US"/>
          </a:p>
        </p:txBody>
      </p:sp>
    </p:spTree>
    <p:extLst>
      <p:ext uri="{BB962C8B-B14F-4D97-AF65-F5344CB8AC3E}">
        <p14:creationId xmlns:p14="http://schemas.microsoft.com/office/powerpoint/2010/main" val="1886491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Generate test case for the selected code snippet</a:t>
            </a:r>
          </a:p>
        </p:txBody>
      </p:sp>
      <p:sp>
        <p:nvSpPr>
          <p:cNvPr id="4" name="Slide Number Placeholder 3"/>
          <p:cNvSpPr>
            <a:spLocks noGrp="1"/>
          </p:cNvSpPr>
          <p:nvPr>
            <p:ph type="sldNum" sz="quarter" idx="5"/>
          </p:nvPr>
        </p:nvSpPr>
        <p:spPr/>
        <p:txBody>
          <a:bodyPr/>
          <a:lstStyle/>
          <a:p>
            <a:fld id="{FA2D148C-DA98-4860-8293-10B81057FD35}" type="slidenum">
              <a:rPr lang="en-US" smtClean="0"/>
              <a:t>19</a:t>
            </a:fld>
            <a:endParaRPr lang="en-US"/>
          </a:p>
        </p:txBody>
      </p:sp>
    </p:spTree>
    <p:extLst>
      <p:ext uri="{BB962C8B-B14F-4D97-AF65-F5344CB8AC3E}">
        <p14:creationId xmlns:p14="http://schemas.microsoft.com/office/powerpoint/2010/main" val="315864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6A9955"/>
                </a:solidFill>
                <a:effectLst/>
                <a:latin typeface="Consolas" panose="020B0609020204030204" pitchFamily="49" charset="0"/>
              </a:rPr>
              <a:t>create a Http Get </a:t>
            </a:r>
            <a:r>
              <a:rPr lang="en-US" b="0" err="1">
                <a:solidFill>
                  <a:srgbClr val="6A9955"/>
                </a:solidFill>
                <a:effectLst/>
                <a:latin typeface="Consolas" panose="020B0609020204030204" pitchFamily="49" charset="0"/>
              </a:rPr>
              <a:t>api</a:t>
            </a:r>
            <a:r>
              <a:rPr lang="en-US" b="0">
                <a:solidFill>
                  <a:srgbClr val="6A9955"/>
                </a:solidFill>
                <a:effectLst/>
                <a:latin typeface="Consolas" panose="020B0609020204030204" pitchFamily="49" charset="0"/>
              </a:rPr>
              <a:t> to fetch all the payments using classic </a:t>
            </a:r>
            <a:r>
              <a:rPr lang="en-US" b="0" err="1">
                <a:solidFill>
                  <a:srgbClr val="6A9955"/>
                </a:solidFill>
                <a:effectLst/>
                <a:latin typeface="Consolas" panose="020B0609020204030204" pitchFamily="49" charset="0"/>
              </a:rPr>
              <a:t>SqlDbConnection</a:t>
            </a:r>
            <a:r>
              <a:rPr lang="en-US" b="0">
                <a:solidFill>
                  <a:srgbClr val="6A9955"/>
                </a:solidFill>
                <a:effectLst/>
                <a:latin typeface="Consolas" panose="020B0609020204030204" pitchFamily="49" charset="0"/>
              </a:rPr>
              <a:t> referring Class Payment under Model folder</a:t>
            </a:r>
            <a:endParaRPr lang="en-US" b="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20</a:t>
            </a:fld>
            <a:endParaRPr lang="en-US"/>
          </a:p>
        </p:txBody>
      </p:sp>
    </p:spTree>
    <p:extLst>
      <p:ext uri="{BB962C8B-B14F-4D97-AF65-F5344CB8AC3E}">
        <p14:creationId xmlns:p14="http://schemas.microsoft.com/office/powerpoint/2010/main" val="506780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207E6-E46A-D73A-6142-E73EB1072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CD0FE5-90B5-3085-15C8-A6E06CD41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7B87F-613F-935B-9145-B0A2BA5649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6A9955"/>
                </a:solidFill>
                <a:effectLst/>
                <a:latin typeface="Consolas" panose="020B0609020204030204" pitchFamily="49" charset="0"/>
              </a:rPr>
              <a:t>Create a function to Read logs of todays date from c drive temp folder and write it to an xml file in the same location using </a:t>
            </a:r>
            <a:r>
              <a:rPr lang="en-US" b="0" err="1">
                <a:solidFill>
                  <a:srgbClr val="6A9955"/>
                </a:solidFill>
                <a:effectLst/>
                <a:latin typeface="Consolas" panose="020B0609020204030204" pitchFamily="49" charset="0"/>
              </a:rPr>
              <a:t>streamwriter</a:t>
            </a:r>
            <a:endParaRPr lang="en-US" b="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B3F3AD0B-0A4C-3E5F-E735-2934F9C5B57B}"/>
              </a:ext>
            </a:extLst>
          </p:cNvPr>
          <p:cNvSpPr>
            <a:spLocks noGrp="1"/>
          </p:cNvSpPr>
          <p:nvPr>
            <p:ph type="sldNum" sz="quarter" idx="5"/>
          </p:nvPr>
        </p:nvSpPr>
        <p:spPr/>
        <p:txBody>
          <a:bodyPr/>
          <a:lstStyle/>
          <a:p>
            <a:fld id="{FA2D148C-DA98-4860-8293-10B81057FD35}" type="slidenum">
              <a:rPr lang="en-US" smtClean="0"/>
              <a:t>21</a:t>
            </a:fld>
            <a:endParaRPr lang="en-US"/>
          </a:p>
        </p:txBody>
      </p:sp>
    </p:spTree>
    <p:extLst>
      <p:ext uri="{BB962C8B-B14F-4D97-AF65-F5344CB8AC3E}">
        <p14:creationId xmlns:p14="http://schemas.microsoft.com/office/powerpoint/2010/main" val="1846834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Segoe UI" panose="020B0502040204020203" pitchFamily="34" charset="0"/>
              </a:rPr>
              <a:t>Create a function following coding standard file #file:'CodingStandard.json'  to check if a string is a palindrome </a:t>
            </a:r>
            <a:endParaRPr lang="en-US" b="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22</a:t>
            </a:fld>
            <a:endParaRPr lang="en-US"/>
          </a:p>
        </p:txBody>
      </p:sp>
    </p:spTree>
    <p:extLst>
      <p:ext uri="{BB962C8B-B14F-4D97-AF65-F5344CB8AC3E}">
        <p14:creationId xmlns:p14="http://schemas.microsoft.com/office/powerpoint/2010/main" val="1501023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5A4AA-7577-9532-693F-78457D137C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675FE-0389-7BA9-D414-769129238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EA9DDB-1EEE-ED55-7647-A910E79196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Cascadia Mono" panose="020B0609020000020004" pitchFamily="49" charset="0"/>
              </a:rPr>
              <a:t>"Generate a multithreaded C# program using coding standards in #file:'CodingStandard.json' for each method created to demonstrate </a:t>
            </a:r>
            <a:r>
              <a:rPr lang="en-US" sz="1800" err="1">
                <a:solidFill>
                  <a:srgbClr val="000000"/>
                </a:solidFill>
                <a:latin typeface="Cascadia Mono" panose="020B0609020000020004" pitchFamily="49" charset="0"/>
              </a:rPr>
              <a:t>usecase</a:t>
            </a:r>
            <a:r>
              <a:rPr lang="en-US" sz="1800">
                <a:solidFill>
                  <a:srgbClr val="000000"/>
                </a:solidFill>
                <a:latin typeface="Cascadia Mono" panose="020B0609020000020004" pitchFamily="49" charset="0"/>
              </a:rPr>
              <a:t> -  where two threads attempt to access the same resource (a file), utilize locking to ensure thread safety."</a:t>
            </a:r>
            <a:endParaRPr lang="en-US" b="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981E42FF-F60F-BF25-39F0-F441E6E8AF2F}"/>
              </a:ext>
            </a:extLst>
          </p:cNvPr>
          <p:cNvSpPr>
            <a:spLocks noGrp="1"/>
          </p:cNvSpPr>
          <p:nvPr>
            <p:ph type="sldNum" sz="quarter" idx="5"/>
          </p:nvPr>
        </p:nvSpPr>
        <p:spPr/>
        <p:txBody>
          <a:bodyPr/>
          <a:lstStyle/>
          <a:p>
            <a:fld id="{FA2D148C-DA98-4860-8293-10B81057FD35}" type="slidenum">
              <a:rPr lang="en-US" smtClean="0"/>
              <a:t>23</a:t>
            </a:fld>
            <a:endParaRPr lang="en-US"/>
          </a:p>
        </p:txBody>
      </p:sp>
    </p:spTree>
    <p:extLst>
      <p:ext uri="{BB962C8B-B14F-4D97-AF65-F5344CB8AC3E}">
        <p14:creationId xmlns:p14="http://schemas.microsoft.com/office/powerpoint/2010/main" val="4017687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2D148C-DA98-4860-8293-10B81057FD35}" type="slidenum">
              <a:rPr lang="en-US" smtClean="0"/>
              <a:t>25</a:t>
            </a:fld>
            <a:endParaRPr lang="en-US"/>
          </a:p>
        </p:txBody>
      </p:sp>
    </p:spTree>
    <p:extLst>
      <p:ext uri="{BB962C8B-B14F-4D97-AF65-F5344CB8AC3E}">
        <p14:creationId xmlns:p14="http://schemas.microsoft.com/office/powerpoint/2010/main" val="3329456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Alt+/ -&gt; Explain</a:t>
            </a:r>
          </a:p>
        </p:txBody>
      </p:sp>
      <p:sp>
        <p:nvSpPr>
          <p:cNvPr id="4" name="Slide Number Placeholder 3"/>
          <p:cNvSpPr>
            <a:spLocks noGrp="1"/>
          </p:cNvSpPr>
          <p:nvPr>
            <p:ph type="sldNum" sz="quarter" idx="5"/>
          </p:nvPr>
        </p:nvSpPr>
        <p:spPr/>
        <p:txBody>
          <a:bodyPr/>
          <a:lstStyle/>
          <a:p>
            <a:fld id="{FA2D148C-DA98-4860-8293-10B81057FD35}" type="slidenum">
              <a:rPr lang="en-US" smtClean="0"/>
              <a:t>26</a:t>
            </a:fld>
            <a:endParaRPr lang="en-US"/>
          </a:p>
        </p:txBody>
      </p:sp>
    </p:spTree>
    <p:extLst>
      <p:ext uri="{BB962C8B-B14F-4D97-AF65-F5344CB8AC3E}">
        <p14:creationId xmlns:p14="http://schemas.microsoft.com/office/powerpoint/2010/main" val="4181083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Exception -&gt; Ask Copilot -&gt; Preview -&gt; Accept/Discard</a:t>
            </a:r>
          </a:p>
        </p:txBody>
      </p:sp>
      <p:sp>
        <p:nvSpPr>
          <p:cNvPr id="4" name="Slide Number Placeholder 3"/>
          <p:cNvSpPr>
            <a:spLocks noGrp="1"/>
          </p:cNvSpPr>
          <p:nvPr>
            <p:ph type="sldNum" sz="quarter" idx="5"/>
          </p:nvPr>
        </p:nvSpPr>
        <p:spPr/>
        <p:txBody>
          <a:bodyPr/>
          <a:lstStyle/>
          <a:p>
            <a:fld id="{FA2D148C-DA98-4860-8293-10B81057FD35}" type="slidenum">
              <a:rPr lang="en-US" smtClean="0"/>
              <a:t>27</a:t>
            </a:fld>
            <a:endParaRPr lang="en-US"/>
          </a:p>
        </p:txBody>
      </p:sp>
    </p:spTree>
    <p:extLst>
      <p:ext uri="{BB962C8B-B14F-4D97-AF65-F5344CB8AC3E}">
        <p14:creationId xmlns:p14="http://schemas.microsoft.com/office/powerpoint/2010/main" val="3310794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2D148C-DA98-4860-8293-10B81057FD35}" type="slidenum">
              <a:rPr lang="en-US" smtClean="0"/>
              <a:t>5</a:t>
            </a:fld>
            <a:endParaRPr lang="en-US"/>
          </a:p>
        </p:txBody>
      </p:sp>
    </p:spTree>
    <p:extLst>
      <p:ext uri="{BB962C8B-B14F-4D97-AF65-F5344CB8AC3E}">
        <p14:creationId xmlns:p14="http://schemas.microsoft.com/office/powerpoint/2010/main" val="1199752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a:solidFill>
                  <a:srgbClr val="1E1E1E"/>
                </a:solidFill>
                <a:latin typeface="Segoe UI" panose="020B0502040204020203" pitchFamily="34" charset="0"/>
              </a:rPr>
              <a:t>copilot, can you identify the vulnerabilities in the #UnsecuredController.cs and suggest me the fixes</a:t>
            </a:r>
            <a:endParaRPr lang="en-US"/>
          </a:p>
        </p:txBody>
      </p:sp>
      <p:sp>
        <p:nvSpPr>
          <p:cNvPr id="4" name="Slide Number Placeholder 3"/>
          <p:cNvSpPr>
            <a:spLocks noGrp="1"/>
          </p:cNvSpPr>
          <p:nvPr>
            <p:ph type="sldNum" sz="quarter" idx="5"/>
          </p:nvPr>
        </p:nvSpPr>
        <p:spPr/>
        <p:txBody>
          <a:bodyPr/>
          <a:lstStyle/>
          <a:p>
            <a:fld id="{FA2D148C-DA98-4860-8293-10B81057FD35}" type="slidenum">
              <a:rPr lang="en-US" smtClean="0"/>
              <a:t>28</a:t>
            </a:fld>
            <a:endParaRPr lang="en-US"/>
          </a:p>
        </p:txBody>
      </p:sp>
    </p:spTree>
    <p:extLst>
      <p:ext uri="{BB962C8B-B14F-4D97-AF65-F5344CB8AC3E}">
        <p14:creationId xmlns:p14="http://schemas.microsoft.com/office/powerpoint/2010/main" val="3796159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solidFill>
                  <a:srgbClr val="1E1E1E"/>
                </a:solidFill>
                <a:latin typeface="Segoe UI" panose="020B0502040204020203" pitchFamily="34" charset="0"/>
              </a:rPr>
              <a:t>Copilot, from an architect point of view, what are the considerations for designing and architecting an application to make it GDPR complaint</a:t>
            </a:r>
            <a:endParaRPr lang="en-US"/>
          </a:p>
        </p:txBody>
      </p:sp>
      <p:sp>
        <p:nvSpPr>
          <p:cNvPr id="4" name="Slide Number Placeholder 3"/>
          <p:cNvSpPr>
            <a:spLocks noGrp="1"/>
          </p:cNvSpPr>
          <p:nvPr>
            <p:ph type="sldNum" sz="quarter" idx="5"/>
          </p:nvPr>
        </p:nvSpPr>
        <p:spPr/>
        <p:txBody>
          <a:bodyPr/>
          <a:lstStyle/>
          <a:p>
            <a:fld id="{FA2D148C-DA98-4860-8293-10B81057FD35}" type="slidenum">
              <a:rPr lang="en-US" smtClean="0"/>
              <a:t>29</a:t>
            </a:fld>
            <a:endParaRPr lang="en-US"/>
          </a:p>
        </p:txBody>
      </p:sp>
    </p:spTree>
    <p:extLst>
      <p:ext uri="{BB962C8B-B14F-4D97-AF65-F5344CB8AC3E}">
        <p14:creationId xmlns:p14="http://schemas.microsoft.com/office/powerpoint/2010/main" val="2782955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can you optimize the selected code?</a:t>
            </a:r>
          </a:p>
        </p:txBody>
      </p:sp>
      <p:sp>
        <p:nvSpPr>
          <p:cNvPr id="4" name="Slide Number Placeholder 3"/>
          <p:cNvSpPr>
            <a:spLocks noGrp="1"/>
          </p:cNvSpPr>
          <p:nvPr>
            <p:ph type="sldNum" sz="quarter" idx="5"/>
          </p:nvPr>
        </p:nvSpPr>
        <p:spPr/>
        <p:txBody>
          <a:bodyPr/>
          <a:lstStyle/>
          <a:p>
            <a:fld id="{FA2D148C-DA98-4860-8293-10B81057FD35}" type="slidenum">
              <a:rPr lang="en-US" smtClean="0"/>
              <a:t>30</a:t>
            </a:fld>
            <a:endParaRPr lang="en-US"/>
          </a:p>
        </p:txBody>
      </p:sp>
    </p:spTree>
    <p:extLst>
      <p:ext uri="{BB962C8B-B14F-4D97-AF65-F5344CB8AC3E}">
        <p14:creationId xmlns:p14="http://schemas.microsoft.com/office/powerpoint/2010/main" val="1393114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2D148C-DA98-4860-8293-10B81057FD35}" type="slidenum">
              <a:rPr lang="en-US" smtClean="0"/>
              <a:t>32</a:t>
            </a:fld>
            <a:endParaRPr lang="en-US"/>
          </a:p>
        </p:txBody>
      </p:sp>
    </p:spTree>
    <p:extLst>
      <p:ext uri="{BB962C8B-B14F-4D97-AF65-F5344CB8AC3E}">
        <p14:creationId xmlns:p14="http://schemas.microsoft.com/office/powerpoint/2010/main" val="2991632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Create a Python script to forecast the next maintenance schedule for trains using data columns: </a:t>
            </a:r>
            <a:r>
              <a:rPr lang="en-US" b="0" dirty="0" err="1">
                <a:solidFill>
                  <a:srgbClr val="6A9955"/>
                </a:solidFill>
                <a:effectLst/>
                <a:latin typeface="Consolas" panose="020B0609020204030204" pitchFamily="49" charset="0"/>
              </a:rPr>
              <a:t>Train_Name</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Train_Number</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daily_distance</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Last_Engine_Maintenance</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Last_Brake_Maintenance</a:t>
            </a:r>
            <a:r>
              <a:rPr lang="en-US" b="0" dirty="0">
                <a:solidFill>
                  <a:srgbClr val="6A9955"/>
                </a:solidFill>
                <a:effectLst/>
                <a:latin typeface="Consolas" panose="020B0609020204030204" pitchFamily="49" charset="0"/>
              </a:rPr>
              <a:t>, and </a:t>
            </a:r>
            <a:r>
              <a:rPr lang="en-US" b="0" dirty="0" err="1">
                <a:solidFill>
                  <a:srgbClr val="6A9955"/>
                </a:solidFill>
                <a:effectLst/>
                <a:latin typeface="Consolas" panose="020B0609020204030204" pitchFamily="49" charset="0"/>
              </a:rPr>
              <a:t>Last_Wheel_Maintenance</a:t>
            </a:r>
            <a:r>
              <a:rPr lang="en-US" b="0" dirty="0">
                <a:solidFill>
                  <a:srgbClr val="6A9955"/>
                </a:solidFill>
                <a:effectLst/>
                <a:latin typeface="Consolas" panose="020B0609020204030204" pitchFamily="49" charset="0"/>
              </a:rPr>
              <a:t>. Develop functionality to analyze the dataset, calculate the next maintenance schedule for each train component (engine, brake system, wheel assembly), and provide the predicted maintenance dates as output.</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FA2D148C-DA98-4860-8293-10B81057FD35}" type="slidenum">
              <a:rPr lang="en-US" smtClean="0"/>
              <a:t>49</a:t>
            </a:fld>
            <a:endParaRPr lang="en-US"/>
          </a:p>
        </p:txBody>
      </p:sp>
    </p:spTree>
    <p:extLst>
      <p:ext uri="{BB962C8B-B14F-4D97-AF65-F5344CB8AC3E}">
        <p14:creationId xmlns:p14="http://schemas.microsoft.com/office/powerpoint/2010/main" val="2921961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Write a function to perform sample pdf file operation to read file content</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50</a:t>
            </a:fld>
            <a:endParaRPr lang="en-US"/>
          </a:p>
        </p:txBody>
      </p:sp>
    </p:spTree>
    <p:extLst>
      <p:ext uri="{BB962C8B-B14F-4D97-AF65-F5344CB8AC3E}">
        <p14:creationId xmlns:p14="http://schemas.microsoft.com/office/powerpoint/2010/main" val="3293509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create a Python script that monitors the CPU usage of a system continuously. If the CPU usage exceeds a specified threshold, the script should send an email alert. You plan to utilize the </a:t>
            </a:r>
            <a:r>
              <a:rPr lang="en-US" b="0" dirty="0" err="1">
                <a:solidFill>
                  <a:srgbClr val="6A9955"/>
                </a:solidFill>
                <a:effectLst/>
                <a:latin typeface="Consolas" panose="020B0609020204030204" pitchFamily="49" charset="0"/>
              </a:rPr>
              <a:t>psutil</a:t>
            </a:r>
            <a:r>
              <a:rPr lang="en-US" b="0" dirty="0">
                <a:solidFill>
                  <a:srgbClr val="6A9955"/>
                </a:solidFill>
                <a:effectLst/>
                <a:latin typeface="Consolas" panose="020B0609020204030204" pitchFamily="49" charset="0"/>
              </a:rPr>
              <a:t> library for monitoring CPU usage and the </a:t>
            </a:r>
            <a:r>
              <a:rPr lang="en-US" b="0" dirty="0" err="1">
                <a:solidFill>
                  <a:srgbClr val="6A9955"/>
                </a:solidFill>
                <a:effectLst/>
                <a:latin typeface="Consolas" panose="020B0609020204030204" pitchFamily="49" charset="0"/>
              </a:rPr>
              <a:t>smtplib</a:t>
            </a:r>
            <a:r>
              <a:rPr lang="en-US" b="0" dirty="0">
                <a:solidFill>
                  <a:srgbClr val="6A9955"/>
                </a:solidFill>
                <a:effectLst/>
                <a:latin typeface="Consolas" panose="020B0609020204030204" pitchFamily="49" charset="0"/>
              </a:rPr>
              <a:t> library for sending email alerts. Additionally, you want the script to print the current CPU usage each time it checks. Configure the script to allow users to set the monitoring interval, CPU usage threshold, and email settings within the script itself.</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FA2D148C-DA98-4860-8293-10B81057FD35}" type="slidenum">
              <a:rPr lang="en-US" smtClean="0"/>
              <a:t>51</a:t>
            </a:fld>
            <a:endParaRPr lang="en-US"/>
          </a:p>
        </p:txBody>
      </p:sp>
    </p:spTree>
    <p:extLst>
      <p:ext uri="{BB962C8B-B14F-4D97-AF65-F5344CB8AC3E}">
        <p14:creationId xmlns:p14="http://schemas.microsoft.com/office/powerpoint/2010/main" val="3898671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6A9955"/>
                </a:solidFill>
                <a:effectLst/>
                <a:latin typeface="Consolas" panose="020B0609020204030204" pitchFamily="49" charset="0"/>
              </a:rPr>
              <a:t>genearte</a:t>
            </a:r>
            <a:r>
              <a:rPr lang="en-US" b="0">
                <a:solidFill>
                  <a:srgbClr val="6A9955"/>
                </a:solidFill>
                <a:effectLst/>
                <a:latin typeface="Consolas" panose="020B0609020204030204" pitchFamily="49" charset="0"/>
              </a:rPr>
              <a:t>  a user registration form using the Dash framework</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52</a:t>
            </a:fld>
            <a:endParaRPr lang="en-US"/>
          </a:p>
        </p:txBody>
      </p:sp>
    </p:spTree>
    <p:extLst>
      <p:ext uri="{BB962C8B-B14F-4D97-AF65-F5344CB8AC3E}">
        <p14:creationId xmlns:p14="http://schemas.microsoft.com/office/powerpoint/2010/main" val="580289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6A9955"/>
                </a:solidFill>
                <a:effectLst/>
                <a:latin typeface="Consolas" panose="020B0609020204030204" pitchFamily="49" charset="0"/>
              </a:rPr>
              <a:t>Genearte</a:t>
            </a:r>
            <a:r>
              <a:rPr lang="en-US" b="0" dirty="0">
                <a:solidFill>
                  <a:srgbClr val="6A9955"/>
                </a:solidFill>
                <a:effectLst/>
                <a:latin typeface="Consolas" panose="020B0609020204030204" pitchFamily="49" charset="0"/>
              </a:rPr>
              <a:t> a Python script for analyzing and visualizing sales data from a CSV file. The script should read the sales data from the provided CSV file, perform basic data analysis to calculate total sales, average sales, maximum sales, and minimum sales. Additionally, it should generate a line plot to visualize the sales data over time, with dates on the x-axis and sales amount on the y-axis. Ensure that the script displays the analysis results and the visualization.</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53</a:t>
            </a:fld>
            <a:endParaRPr lang="en-US"/>
          </a:p>
        </p:txBody>
      </p:sp>
    </p:spTree>
    <p:extLst>
      <p:ext uri="{BB962C8B-B14F-4D97-AF65-F5344CB8AC3E}">
        <p14:creationId xmlns:p14="http://schemas.microsoft.com/office/powerpoint/2010/main" val="1226518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generate a restful API which will perform a CRUD operation on a collection of books using Flask framework</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54</a:t>
            </a:fld>
            <a:endParaRPr lang="en-US"/>
          </a:p>
        </p:txBody>
      </p:sp>
    </p:spTree>
    <p:extLst>
      <p:ext uri="{BB962C8B-B14F-4D97-AF65-F5344CB8AC3E}">
        <p14:creationId xmlns:p14="http://schemas.microsoft.com/office/powerpoint/2010/main" val="409889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61616"/>
                </a:solidFill>
                <a:effectLst/>
                <a:latin typeface="Segoe UI" panose="020B0502040204020203" pitchFamily="34" charset="0"/>
              </a:rPr>
              <a:t>Provide enough clarity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61616"/>
                </a:solidFill>
                <a:effectLst/>
                <a:latin typeface="Segoe UI" panose="020B0502040204020203" pitchFamily="34" charset="0"/>
              </a:rPr>
              <a:t>Provide enough context with details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61616"/>
                </a:solidFill>
                <a:effectLst/>
                <a:latin typeface="Segoe UI" panose="020B0502040204020203" pitchFamily="34" charset="0"/>
              </a:rPr>
              <a:t>Provide examples for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61616"/>
                </a:solidFill>
                <a:effectLst/>
                <a:latin typeface="Segoe UI" panose="020B0502040204020203" pitchFamily="34" charset="0"/>
              </a:rPr>
              <a:t>Assert and iterate - </a:t>
            </a:r>
            <a:r>
              <a:rPr lang="en-US" b="0" i="0">
                <a:solidFill>
                  <a:srgbClr val="161616"/>
                </a:solidFill>
                <a:effectLst/>
                <a:latin typeface="Segoe UI" panose="020B0502040204020203" pitchFamily="34" charset="0"/>
              </a:rPr>
              <a:t> Unlocking GitHub Copilot's full potential is the practice of iteration. </a:t>
            </a:r>
            <a:endParaRPr lang="en-US" b="1" i="0">
              <a:solidFill>
                <a:srgbClr val="161616"/>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FA2D148C-DA98-4860-8293-10B81057FD35}" type="slidenum">
              <a:rPr lang="en-US" smtClean="0"/>
              <a:t>7</a:t>
            </a:fld>
            <a:endParaRPr lang="en-US"/>
          </a:p>
        </p:txBody>
      </p:sp>
    </p:spTree>
    <p:extLst>
      <p:ext uri="{BB962C8B-B14F-4D97-AF65-F5344CB8AC3E}">
        <p14:creationId xmlns:p14="http://schemas.microsoft.com/office/powerpoint/2010/main" val="906943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implement the exception handling for the above mention methods </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55</a:t>
            </a:fld>
            <a:endParaRPr lang="en-US"/>
          </a:p>
        </p:txBody>
      </p:sp>
    </p:spTree>
    <p:extLst>
      <p:ext uri="{BB962C8B-B14F-4D97-AF65-F5344CB8AC3E}">
        <p14:creationId xmlns:p14="http://schemas.microsoft.com/office/powerpoint/2010/main" val="923524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generate a unit test cases for the above code</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56</a:t>
            </a:fld>
            <a:endParaRPr lang="en-US"/>
          </a:p>
        </p:txBody>
      </p:sp>
    </p:spTree>
    <p:extLst>
      <p:ext uri="{BB962C8B-B14F-4D97-AF65-F5344CB8AC3E}">
        <p14:creationId xmlns:p14="http://schemas.microsoft.com/office/powerpoint/2010/main" val="1946291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create a method named </a:t>
            </a:r>
            <a:r>
              <a:rPr lang="en-US" b="0" dirty="0" err="1">
                <a:solidFill>
                  <a:srgbClr val="6A9955"/>
                </a:solidFill>
                <a:effectLst/>
                <a:latin typeface="Consolas" panose="020B0609020204030204" pitchFamily="49" charset="0"/>
              </a:rPr>
              <a:t>electrical_system</a:t>
            </a:r>
            <a:r>
              <a:rPr lang="en-US" b="0" dirty="0">
                <a:solidFill>
                  <a:srgbClr val="6A9955"/>
                </a:solidFill>
                <a:effectLst/>
                <a:latin typeface="Consolas" panose="020B0609020204030204" pitchFamily="49" charset="0"/>
              </a:rPr>
              <a:t> using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scipy</a:t>
            </a:r>
            <a:r>
              <a:rPr lang="en-US" b="0" dirty="0">
                <a:solidFill>
                  <a:srgbClr val="6A9955"/>
                </a:solidFill>
                <a:effectLst/>
                <a:latin typeface="Consolas" panose="020B0609020204030204" pitchFamily="49" charset="0"/>
              </a:rPr>
              <a:t> and matplotlib libraries which accepts state and t as input parameters and predict the </a:t>
            </a:r>
            <a:r>
              <a:rPr lang="en-US" b="0" dirty="0" err="1">
                <a:solidFill>
                  <a:srgbClr val="6A9955"/>
                </a:solidFill>
                <a:effectLst/>
                <a:latin typeface="Consolas" panose="020B0609020204030204" pitchFamily="49" charset="0"/>
              </a:rPr>
              <a:t>behaviour</a:t>
            </a:r>
            <a:r>
              <a:rPr lang="en-US" b="0" dirty="0">
                <a:solidFill>
                  <a:srgbClr val="6A9955"/>
                </a:solidFill>
                <a:effectLst/>
                <a:latin typeface="Consolas" panose="020B0609020204030204" pitchFamily="49" charset="0"/>
              </a:rPr>
              <a:t> of electrical systems display the final result as a graph</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57</a:t>
            </a:fld>
            <a:endParaRPr lang="en-US"/>
          </a:p>
        </p:txBody>
      </p:sp>
    </p:spTree>
    <p:extLst>
      <p:ext uri="{BB962C8B-B14F-4D97-AF65-F5344CB8AC3E}">
        <p14:creationId xmlns:p14="http://schemas.microsoft.com/office/powerpoint/2010/main" val="1324045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6A9955"/>
                </a:solidFill>
                <a:effectLst/>
                <a:latin typeface="Consolas" panose="020B0609020204030204" pitchFamily="49" charset="0"/>
              </a:rPr>
              <a:t>Genearte</a:t>
            </a:r>
            <a:r>
              <a:rPr lang="en-US" b="0" dirty="0">
                <a:solidFill>
                  <a:srgbClr val="6A9955"/>
                </a:solidFill>
                <a:effectLst/>
                <a:latin typeface="Consolas" panose="020B0609020204030204" pitchFamily="49" charset="0"/>
              </a:rPr>
              <a:t> a Python script for analyzing and visualizing sales data from a CSV file. The script should read the sales data from the provided CSV file, perform basic data analysis to calculate total sales, average sales, maximum sales, and minimum sales. Additionally, it should generate a line plot to visualize the sales data over time, with dates on the x-axis and sales amount on the y-axis. Ensure that the script displays the analysis results and the visualization.</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58</a:t>
            </a:fld>
            <a:endParaRPr lang="en-US"/>
          </a:p>
        </p:txBody>
      </p:sp>
    </p:spTree>
    <p:extLst>
      <p:ext uri="{BB962C8B-B14F-4D97-AF65-F5344CB8AC3E}">
        <p14:creationId xmlns:p14="http://schemas.microsoft.com/office/powerpoint/2010/main" val="743802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F2328"/>
                </a:solidFill>
                <a:effectLst/>
                <a:latin typeface="Segoe WPC"/>
              </a:rPr>
              <a:t>Copilot please help in creating test scenario for the following Product feature below/ For online banking login, system should check if the user is logging in for the first time from the current device. If the use is logging in for the first time, then send an OTP for validation. After OTP validate take user to the login screen If the use is logging from same device, then take user to the login screen.</a:t>
            </a:r>
            <a:endParaRPr lang="en-US"/>
          </a:p>
        </p:txBody>
      </p:sp>
      <p:sp>
        <p:nvSpPr>
          <p:cNvPr id="4" name="Slide Number Placeholder 3"/>
          <p:cNvSpPr>
            <a:spLocks noGrp="1"/>
          </p:cNvSpPr>
          <p:nvPr>
            <p:ph type="sldNum" sz="quarter" idx="5"/>
          </p:nvPr>
        </p:nvSpPr>
        <p:spPr/>
        <p:txBody>
          <a:bodyPr/>
          <a:lstStyle/>
          <a:p>
            <a:fld id="{FA2D148C-DA98-4860-8293-10B81057FD35}" type="slidenum">
              <a:rPr lang="en-US" smtClean="0"/>
              <a:t>61</a:t>
            </a:fld>
            <a:endParaRPr lang="en-US"/>
          </a:p>
        </p:txBody>
      </p:sp>
    </p:spTree>
    <p:extLst>
      <p:ext uri="{BB962C8B-B14F-4D97-AF65-F5344CB8AC3E}">
        <p14:creationId xmlns:p14="http://schemas.microsoft.com/office/powerpoint/2010/main" val="2470615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F2328"/>
                </a:solidFill>
                <a:effectLst/>
                <a:latin typeface="Segoe WPC"/>
              </a:rPr>
              <a:t>Copilot please help in creating test scenario for the following Product feature below/ For online banking login, system should check if the user is logging in for the first time from the current device. If the use is logging in for the first time, then send an OTP for validation. After OTP validate take user to the login screen If the use is logging from same device, then take user to the login screen.</a:t>
            </a:r>
            <a:endParaRPr lang="en-US"/>
          </a:p>
        </p:txBody>
      </p:sp>
      <p:sp>
        <p:nvSpPr>
          <p:cNvPr id="4" name="Slide Number Placeholder 3"/>
          <p:cNvSpPr>
            <a:spLocks noGrp="1"/>
          </p:cNvSpPr>
          <p:nvPr>
            <p:ph type="sldNum" sz="quarter" idx="5"/>
          </p:nvPr>
        </p:nvSpPr>
        <p:spPr/>
        <p:txBody>
          <a:bodyPr/>
          <a:lstStyle/>
          <a:p>
            <a:fld id="{FA2D148C-DA98-4860-8293-10B81057FD35}" type="slidenum">
              <a:rPr lang="en-US" smtClean="0"/>
              <a:t>62</a:t>
            </a:fld>
            <a:endParaRPr lang="en-US"/>
          </a:p>
        </p:txBody>
      </p:sp>
    </p:spTree>
    <p:extLst>
      <p:ext uri="{BB962C8B-B14F-4D97-AF65-F5344CB8AC3E}">
        <p14:creationId xmlns:p14="http://schemas.microsoft.com/office/powerpoint/2010/main" val="38837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7982554e04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27982554e04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SPEAKER NOTES:</a:t>
            </a:r>
            <a:br>
              <a:rPr lang="en" sz="1200"/>
            </a:br>
            <a:br>
              <a:rPr lang="en" sz="1200"/>
            </a:br>
            <a:r>
              <a:rPr lang="en" sz="1200"/>
              <a:t>Once Copilot is enabled from the GitHub side and your Copilot IDE extensions are installed, you should be able to see certain Copilot related icons on your IDE. In this case we are showing you Visual Studio Code.</a:t>
            </a:r>
            <a:br>
              <a:rPr lang="en" sz="1200"/>
            </a:br>
            <a:br>
              <a:rPr lang="en" sz="1200"/>
            </a:br>
            <a:r>
              <a:rPr lang="en" sz="1200"/>
              <a:t>Clicking on </a:t>
            </a:r>
            <a:r>
              <a:rPr lang="en" sz="1200" b="1"/>
              <a:t>Copilot Chat</a:t>
            </a:r>
            <a:r>
              <a:rPr lang="en" sz="1200"/>
              <a:t> and </a:t>
            </a:r>
            <a:r>
              <a:rPr lang="en" sz="1200" b="1"/>
              <a:t>Copilot Lab</a:t>
            </a:r>
            <a:r>
              <a:rPr lang="en" sz="1200"/>
              <a:t> will open UI options to interact with these extensions, the core Copilot extension does not require an additional UI, since it mostly operates from within your code file.</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1e5edd52b4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1e5edd52b4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SPEAKER NOTES: </a:t>
            </a:r>
            <a:br>
              <a:rPr lang="en">
                <a:solidFill>
                  <a:schemeClr val="dk1"/>
                </a:solidFill>
              </a:rPr>
            </a:br>
            <a:br>
              <a:rPr lang="en">
                <a:solidFill>
                  <a:schemeClr val="dk1"/>
                </a:solidFill>
              </a:rPr>
            </a:br>
            <a:r>
              <a:rPr lang="en"/>
              <a:t>GitHub Copilot and Copilot Chat serve different purposes, and the choice between them would be based on the specific use-case and the interaction you're looking for. Here are some scenarios in which you might choose one over the other:</a:t>
            </a:r>
            <a:endParaRPr/>
          </a:p>
          <a:p>
            <a:pPr marL="0" lvl="0" indent="0" algn="l" rtl="0">
              <a:spcBef>
                <a:spcPts val="0"/>
              </a:spcBef>
              <a:spcAft>
                <a:spcPts val="0"/>
              </a:spcAft>
              <a:buNone/>
            </a:pPr>
            <a:endParaRPr/>
          </a:p>
          <a:p>
            <a:pPr marL="0" lvl="0" indent="0" algn="l" rtl="0">
              <a:spcBef>
                <a:spcPts val="0"/>
              </a:spcBef>
              <a:spcAft>
                <a:spcPts val="0"/>
              </a:spcAft>
              <a:buNone/>
            </a:pPr>
            <a:r>
              <a:rPr lang="en"/>
              <a:t>GitHub Copilot:</a:t>
            </a:r>
            <a:endParaRPr/>
          </a:p>
          <a:p>
            <a:pPr marL="457200" lvl="0" indent="0" algn="l" rtl="0">
              <a:spcBef>
                <a:spcPts val="0"/>
              </a:spcBef>
              <a:spcAft>
                <a:spcPts val="0"/>
              </a:spcAft>
              <a:buNone/>
            </a:pPr>
            <a:r>
              <a:rPr lang="en"/>
              <a:t>Direct Code Writing:</a:t>
            </a:r>
            <a:endParaRPr/>
          </a:p>
          <a:p>
            <a:pPr marL="1371600" lvl="0" indent="-298450" algn="l" rtl="0">
              <a:spcBef>
                <a:spcPts val="0"/>
              </a:spcBef>
              <a:spcAft>
                <a:spcPts val="0"/>
              </a:spcAft>
              <a:buSzPts val="1100"/>
              <a:buChar char="-"/>
            </a:pPr>
            <a:r>
              <a:rPr lang="en"/>
              <a:t>When you're actively writing code and want auto-suggestions inline within your IDE.</a:t>
            </a:r>
            <a:endParaRPr/>
          </a:p>
          <a:p>
            <a:pPr marL="1371600" lvl="0" indent="-298450" algn="l" rtl="0">
              <a:spcBef>
                <a:spcPts val="0"/>
              </a:spcBef>
              <a:spcAft>
                <a:spcPts val="0"/>
              </a:spcAft>
              <a:buSzPts val="1100"/>
              <a:buChar char="-"/>
            </a:pPr>
            <a:r>
              <a:rPr lang="en"/>
              <a:t>For quick code snippets, standard patterns, or commonly-used functions.</a:t>
            </a:r>
            <a:endParaRPr/>
          </a:p>
          <a:p>
            <a:pPr marL="457200" lvl="0" indent="0" algn="l" rtl="0">
              <a:spcBef>
                <a:spcPts val="0"/>
              </a:spcBef>
              <a:spcAft>
                <a:spcPts val="0"/>
              </a:spcAft>
              <a:buNone/>
            </a:pPr>
            <a:r>
              <a:rPr lang="en"/>
              <a:t>Seamless IDE Integration:</a:t>
            </a:r>
            <a:endParaRPr/>
          </a:p>
          <a:p>
            <a:pPr marL="1371600" lvl="0" indent="-298450" algn="l" rtl="0">
              <a:spcBef>
                <a:spcPts val="0"/>
              </a:spcBef>
              <a:spcAft>
                <a:spcPts val="0"/>
              </a:spcAft>
              <a:buSzPts val="1100"/>
              <a:buChar char="-"/>
            </a:pPr>
            <a:r>
              <a:rPr lang="en"/>
              <a:t>Copilot is directly integrated into the Visual Studio Code (VS Code) environment, so if you're coding within VS Code, it provides a seamless experience.</a:t>
            </a:r>
            <a:endParaRPr/>
          </a:p>
          <a:p>
            <a:pPr marL="457200" lvl="0" indent="0" algn="l" rtl="0">
              <a:spcBef>
                <a:spcPts val="0"/>
              </a:spcBef>
              <a:spcAft>
                <a:spcPts val="0"/>
              </a:spcAft>
              <a:buNone/>
            </a:pPr>
            <a:r>
              <a:rPr lang="en"/>
              <a:t>Solo Development:</a:t>
            </a:r>
            <a:endParaRPr/>
          </a:p>
          <a:p>
            <a:pPr marL="1371600" lvl="0" indent="-298450" algn="l" rtl="0">
              <a:spcBef>
                <a:spcPts val="0"/>
              </a:spcBef>
              <a:spcAft>
                <a:spcPts val="0"/>
              </a:spcAft>
              <a:buSzPts val="1100"/>
              <a:buChar char="-"/>
            </a:pPr>
            <a:r>
              <a:rPr lang="en"/>
              <a:t>If you're working on your own, Copilot can act like a pair-programming partner, suggesting code as you type.</a:t>
            </a:r>
            <a:endParaRPr/>
          </a:p>
          <a:p>
            <a:pPr marL="0" lvl="0" indent="0" algn="l" rtl="0">
              <a:spcBef>
                <a:spcPts val="0"/>
              </a:spcBef>
              <a:spcAft>
                <a:spcPts val="0"/>
              </a:spcAft>
              <a:buNone/>
            </a:pPr>
            <a:endParaRPr/>
          </a:p>
          <a:p>
            <a:pPr marL="0" lvl="0" indent="0" algn="l" rtl="0">
              <a:spcBef>
                <a:spcPts val="0"/>
              </a:spcBef>
              <a:spcAft>
                <a:spcPts val="0"/>
              </a:spcAft>
              <a:buNone/>
            </a:pPr>
            <a:r>
              <a:rPr lang="en"/>
              <a:t>Copilot Chat:</a:t>
            </a:r>
            <a:endParaRPr/>
          </a:p>
          <a:p>
            <a:pPr marL="0" lvl="0" indent="457200" algn="l" rtl="0">
              <a:spcBef>
                <a:spcPts val="0"/>
              </a:spcBef>
              <a:spcAft>
                <a:spcPts val="0"/>
              </a:spcAft>
              <a:buNone/>
            </a:pPr>
            <a:r>
              <a:rPr lang="en"/>
              <a:t>In-Depth Assistance:</a:t>
            </a:r>
            <a:endParaRPr/>
          </a:p>
          <a:p>
            <a:pPr marL="1371600" lvl="0" indent="-298450" algn="l" rtl="0">
              <a:spcBef>
                <a:spcPts val="0"/>
              </a:spcBef>
              <a:spcAft>
                <a:spcPts val="0"/>
              </a:spcAft>
              <a:buSzPts val="1100"/>
              <a:buChar char="-"/>
            </a:pPr>
            <a:r>
              <a:rPr lang="en"/>
              <a:t>If you want a more interactive and explanatory assistance, akin to a chat with a mentor or experienced developer.</a:t>
            </a:r>
            <a:endParaRPr/>
          </a:p>
          <a:p>
            <a:pPr marL="1371600" lvl="0" indent="-298450" algn="l" rtl="0">
              <a:spcBef>
                <a:spcPts val="0"/>
              </a:spcBef>
              <a:spcAft>
                <a:spcPts val="0"/>
              </a:spcAft>
              <a:buSzPts val="1100"/>
              <a:buChar char="-"/>
            </a:pPr>
            <a:r>
              <a:rPr lang="en"/>
              <a:t>Great for understanding reasoning or getting more detailed explanations behind a piece of code.</a:t>
            </a:r>
            <a:endParaRPr/>
          </a:p>
          <a:p>
            <a:pPr marL="457200" lvl="0" indent="0" algn="l" rtl="0">
              <a:spcBef>
                <a:spcPts val="0"/>
              </a:spcBef>
              <a:spcAft>
                <a:spcPts val="0"/>
              </a:spcAft>
              <a:buNone/>
            </a:pPr>
            <a:r>
              <a:rPr lang="en"/>
              <a:t>Learning and Teaching:</a:t>
            </a:r>
            <a:endParaRPr/>
          </a:p>
          <a:p>
            <a:pPr marL="1371600" lvl="0" indent="-298450" algn="l" rtl="0">
              <a:spcBef>
                <a:spcPts val="0"/>
              </a:spcBef>
              <a:spcAft>
                <a:spcPts val="0"/>
              </a:spcAft>
              <a:buSzPts val="1100"/>
              <a:buChar char="-"/>
            </a:pPr>
            <a:r>
              <a:rPr lang="en"/>
              <a:t>Beneficial for newcomers to a programming language or concept, as the chat format can provide a more guided, step-by-step walkthrough.</a:t>
            </a:r>
            <a:endParaRPr/>
          </a:p>
          <a:p>
            <a:pPr marL="457200" lvl="0" indent="0" algn="l" rtl="0">
              <a:spcBef>
                <a:spcPts val="0"/>
              </a:spcBef>
              <a:spcAft>
                <a:spcPts val="0"/>
              </a:spcAft>
              <a:buNone/>
            </a:pPr>
            <a:r>
              <a:rPr lang="en"/>
              <a:t>Collaborative Scenarios:</a:t>
            </a:r>
            <a:endParaRPr/>
          </a:p>
          <a:p>
            <a:pPr marL="1371600" lvl="0" indent="-298450" algn="l" rtl="0">
              <a:spcBef>
                <a:spcPts val="0"/>
              </a:spcBef>
              <a:spcAft>
                <a:spcPts val="0"/>
              </a:spcAft>
              <a:buClr>
                <a:schemeClr val="dk1"/>
              </a:buClr>
              <a:buSzPts val="1100"/>
              <a:buChar char="-"/>
            </a:pPr>
            <a:r>
              <a:rPr lang="en">
                <a:solidFill>
                  <a:schemeClr val="dk1"/>
                </a:solidFill>
              </a:rPr>
              <a:t>If you have a complex problem and expect a bit of back-and-forth interaction to clarify and iterate on your requirements.</a:t>
            </a:r>
            <a:endParaRPr/>
          </a:p>
          <a:p>
            <a:pPr marL="1371600" lvl="0" indent="-298450" algn="l" rtl="0">
              <a:spcBef>
                <a:spcPts val="0"/>
              </a:spcBef>
              <a:spcAft>
                <a:spcPts val="0"/>
              </a:spcAft>
              <a:buClr>
                <a:schemeClr val="dk1"/>
              </a:buClr>
              <a:buSzPts val="1100"/>
              <a:buChar char="-"/>
            </a:pPr>
            <a:r>
              <a:rPr lang="en"/>
              <a:t>If you're working in a team setting and want to discuss a coding challenge or problem interactively, having a chat format might be beneficial to gather multiple perspectives.</a:t>
            </a:r>
            <a:endParaRPr/>
          </a:p>
          <a:p>
            <a:pPr marL="0" lvl="0" indent="0" algn="l" rtl="0">
              <a:spcBef>
                <a:spcPts val="0"/>
              </a:spcBef>
              <a:spcAft>
                <a:spcPts val="0"/>
              </a:spcAft>
              <a:buNone/>
            </a:pPr>
            <a:endParaRPr/>
          </a:p>
          <a:p>
            <a:pPr marL="0" lvl="0" indent="0" algn="l" rtl="0">
              <a:spcBef>
                <a:spcPts val="0"/>
              </a:spcBef>
              <a:spcAft>
                <a:spcPts val="0"/>
              </a:spcAft>
              <a:buNone/>
            </a:pPr>
            <a:r>
              <a:rPr lang="en"/>
              <a:t>While both tools are powered by advanced models and can aid in code generation, the choice boils down to the style of interaction you're seeking. For inline, direct coding suggestions, go with Copilot. For a more interactive, chat-based guidance, opt for Copilot Chat. Remember to always review and understand the code generated by either tool to ensure its correctness and appropriateness for your specific scenario.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shortcut and demo while working.</a:t>
            </a:r>
          </a:p>
        </p:txBody>
      </p:sp>
      <p:sp>
        <p:nvSpPr>
          <p:cNvPr id="4" name="Slide Number Placeholder 3"/>
          <p:cNvSpPr>
            <a:spLocks noGrp="1"/>
          </p:cNvSpPr>
          <p:nvPr>
            <p:ph type="sldNum" sz="quarter" idx="5"/>
          </p:nvPr>
        </p:nvSpPr>
        <p:spPr/>
        <p:txBody>
          <a:bodyPr/>
          <a:lstStyle/>
          <a:p>
            <a:fld id="{FA2D148C-DA98-4860-8293-10B81057FD35}" type="slidenum">
              <a:rPr lang="en-US" smtClean="0"/>
              <a:t>11</a:t>
            </a:fld>
            <a:endParaRPr lang="en-US"/>
          </a:p>
        </p:txBody>
      </p:sp>
    </p:spTree>
    <p:extLst>
      <p:ext uri="{BB962C8B-B14F-4D97-AF65-F5344CB8AC3E}">
        <p14:creationId xmlns:p14="http://schemas.microsoft.com/office/powerpoint/2010/main" val="1332485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2D148C-DA98-4860-8293-10B81057FD35}" type="slidenum">
              <a:rPr lang="en-US" smtClean="0"/>
              <a:t>14</a:t>
            </a:fld>
            <a:endParaRPr lang="en-US"/>
          </a:p>
        </p:txBody>
      </p:sp>
    </p:spTree>
    <p:extLst>
      <p:ext uri="{BB962C8B-B14F-4D97-AF65-F5344CB8AC3E}">
        <p14:creationId xmlns:p14="http://schemas.microsoft.com/office/powerpoint/2010/main" val="3146776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8000"/>
                </a:solidFill>
                <a:latin typeface="Cascadia Mono" panose="020B0609020000020004" pitchFamily="49" charset="0"/>
              </a:rPr>
              <a:t>Generate function to get all albums using the Album model</a:t>
            </a:r>
          </a:p>
          <a:p>
            <a:r>
              <a:rPr lang="en-US" sz="1800">
                <a:solidFill>
                  <a:srgbClr val="008000"/>
                </a:solidFill>
                <a:latin typeface="Cascadia Mono" panose="020B0609020000020004" pitchFamily="49" charset="0"/>
              </a:rPr>
              <a:t>Generate function to get album by id using the Album model</a:t>
            </a:r>
            <a:endParaRPr lang="en-US" b="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A2D148C-DA98-4860-8293-10B81057FD35}" type="slidenum">
              <a:rPr lang="en-US" smtClean="0"/>
              <a:t>15</a:t>
            </a:fld>
            <a:endParaRPr lang="en-US"/>
          </a:p>
        </p:txBody>
      </p:sp>
    </p:spTree>
    <p:extLst>
      <p:ext uri="{BB962C8B-B14F-4D97-AF65-F5344CB8AC3E}">
        <p14:creationId xmlns:p14="http://schemas.microsoft.com/office/powerpoint/2010/main" val="2445585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D5389-1415-75D1-70CA-4D52A01BF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0F212B-419F-7EEE-2408-8ADB51E73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4A646-089C-BAB2-804E-09E8F2438C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ascadia Mono" panose="020B0609020000020004" pitchFamily="49" charset="0"/>
              </a:rPr>
              <a:t>Generate a C# program for TCP server, Generate a C# program for TCP Client</a:t>
            </a:r>
            <a:endParaRPr lang="en-US" b="0" dirty="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F7770DCF-A16E-ACC2-84AB-EEA2B42D0E8C}"/>
              </a:ext>
            </a:extLst>
          </p:cNvPr>
          <p:cNvSpPr>
            <a:spLocks noGrp="1"/>
          </p:cNvSpPr>
          <p:nvPr>
            <p:ph type="sldNum" sz="quarter" idx="5"/>
          </p:nvPr>
        </p:nvSpPr>
        <p:spPr/>
        <p:txBody>
          <a:bodyPr/>
          <a:lstStyle/>
          <a:p>
            <a:fld id="{FA2D148C-DA98-4860-8293-10B81057FD35}" type="slidenum">
              <a:rPr lang="en-US" smtClean="0"/>
              <a:t>16</a:t>
            </a:fld>
            <a:endParaRPr lang="en-US"/>
          </a:p>
        </p:txBody>
      </p:sp>
    </p:spTree>
    <p:extLst>
      <p:ext uri="{BB962C8B-B14F-4D97-AF65-F5344CB8AC3E}">
        <p14:creationId xmlns:p14="http://schemas.microsoft.com/office/powerpoint/2010/main" val="30870799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8.sv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29.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787BDEB4-F119-42E9-86D4-E9F287DAC390}"/>
              </a:ext>
            </a:extLst>
          </p:cNvPr>
          <p:cNvSpPr>
            <a:spLocks noGrp="1"/>
          </p:cNvSpPr>
          <p:nvPr>
            <p:ph type="body" sz="quarter" idx="15" hasCustomPrompt="1"/>
          </p:nvPr>
        </p:nvSpPr>
        <p:spPr>
          <a:xfrm>
            <a:off x="381000" y="381000"/>
            <a:ext cx="11430000" cy="740789"/>
          </a:xfrm>
          <a:prstGeom prst="rect">
            <a:avLst/>
          </a:prstGeom>
        </p:spPr>
        <p:txBody>
          <a:bodyPr wrap="square" lIns="0" tIns="0" rIns="0" bIns="0" anchor="t" anchorCtr="0">
            <a:noAutofit/>
          </a:bodyPr>
          <a:lstStyle>
            <a:lvl1pPr marL="0" indent="0" algn="l">
              <a:lnSpc>
                <a:spcPct val="80000"/>
              </a:lnSpc>
              <a:spcBef>
                <a:spcPts val="0"/>
              </a:spcBef>
              <a:spcAft>
                <a:spcPct val="0"/>
              </a:spcAft>
              <a:buFontTx/>
              <a:buNone/>
              <a:defRPr sz="3000" b="0" i="0" cap="all" baseline="0">
                <a:solidFill>
                  <a:schemeClr val="tx1"/>
                </a:solidFill>
                <a:latin typeface="Graphik Black" panose="020B0A03030202060203" pitchFamily="34" charset="0"/>
              </a:defRPr>
            </a:lvl1pPr>
          </a:lstStyle>
          <a:p>
            <a:pPr lvl="0" fontAlgn="base">
              <a:lnSpc>
                <a:spcPct val="80000"/>
              </a:lnSpc>
              <a:spcAft>
                <a:spcPct val="0"/>
              </a:spcAft>
              <a:defRPr/>
            </a:pPr>
            <a:r>
              <a:rPr lang="de-DE">
                <a:solidFill>
                  <a:srgbClr val="000000"/>
                </a:solidFill>
                <a:latin typeface="Graphik Black" panose="020B0503030202060203" pitchFamily="34" charset="77"/>
                <a:cs typeface="Arial" panose="020B0604020202020204" pitchFamily="34" charset="0"/>
              </a:rPr>
              <a:t>INSERT MAIN TITLE AT 40PT MIN 30PT</a:t>
            </a:r>
          </a:p>
        </p:txBody>
      </p:sp>
      <p:sp>
        <p:nvSpPr>
          <p:cNvPr id="7" name="Text Placeholder 10">
            <a:extLst>
              <a:ext uri="{FF2B5EF4-FFF2-40B4-BE49-F238E27FC236}">
                <a16:creationId xmlns:a16="http://schemas.microsoft.com/office/drawing/2014/main" id="{5DE521DD-F869-4942-ACAE-34C787B89655}"/>
              </a:ext>
            </a:extLst>
          </p:cNvPr>
          <p:cNvSpPr>
            <a:spLocks noGrp="1"/>
          </p:cNvSpPr>
          <p:nvPr>
            <p:ph type="body" sz="quarter" idx="14" hasCustomPrompt="1"/>
          </p:nvPr>
        </p:nvSpPr>
        <p:spPr>
          <a:xfrm>
            <a:off x="381000" y="1247775"/>
            <a:ext cx="11430000" cy="401426"/>
          </a:xfrm>
          <a:prstGeom prst="rect">
            <a:avLst/>
          </a:prstGeom>
        </p:spPr>
        <p:txBody>
          <a:bodyPr wrap="square" lIns="0" tIns="0" rIns="0" bIns="0" anchor="ctr" anchorCtr="0">
            <a:noAutofit/>
          </a:bodyPr>
          <a:lstStyle>
            <a:lvl1pPr marL="0" indent="0" algn="l">
              <a:lnSpc>
                <a:spcPct val="80000"/>
              </a:lnSpc>
              <a:spcBef>
                <a:spcPts val="0"/>
              </a:spcBef>
              <a:spcAft>
                <a:spcPct val="0"/>
              </a:spcAft>
              <a:buFontTx/>
              <a:buNone/>
              <a:defRPr sz="1800" b="0" i="0" cap="all" baseline="0">
                <a:solidFill>
                  <a:schemeClr val="accent1"/>
                </a:solidFill>
                <a:latin typeface="Graphik Black" panose="020B0A03030202060203" pitchFamily="34" charset="0"/>
              </a:defRPr>
            </a:lvl1pPr>
          </a:lstStyle>
          <a:p>
            <a:pPr lvl="0" fontAlgn="base">
              <a:lnSpc>
                <a:spcPct val="80000"/>
              </a:lnSpc>
              <a:spcAft>
                <a:spcPct val="0"/>
              </a:spcAft>
              <a:defRPr/>
            </a:pPr>
            <a:r>
              <a:rPr lang="de-DE">
                <a:solidFill>
                  <a:srgbClr val="000000"/>
                </a:solidFill>
                <a:latin typeface="Graphik Black" panose="020B0503030202060203" pitchFamily="34" charset="77"/>
                <a:cs typeface="Arial" panose="020B0604020202020204" pitchFamily="34" charset="0"/>
              </a:rPr>
              <a:t>INSERT MAIN TITLE AT 40PT MIN 30PT</a:t>
            </a:r>
          </a:p>
        </p:txBody>
      </p:sp>
      <p:sp>
        <p:nvSpPr>
          <p:cNvPr id="6" name="Slide Number Placeholder 5">
            <a:extLst>
              <a:ext uri="{FF2B5EF4-FFF2-40B4-BE49-F238E27FC236}">
                <a16:creationId xmlns:a16="http://schemas.microsoft.com/office/drawing/2014/main" id="{EDD33917-B01C-42FE-9686-49DF8E1C61A0}"/>
              </a:ext>
            </a:extLst>
          </p:cNvPr>
          <p:cNvSpPr>
            <a:spLocks noGrp="1"/>
          </p:cNvSpPr>
          <p:nvPr>
            <p:ph type="sldNum" sz="quarter" idx="4"/>
          </p:nvPr>
        </p:nvSpPr>
        <p:spPr>
          <a:xfrm>
            <a:off x="11506202" y="6529169"/>
            <a:ext cx="304799" cy="206375"/>
          </a:xfrm>
          <a:prstGeom prst="rect">
            <a:avLst/>
          </a:prstGeom>
        </p:spPr>
        <p:txBody>
          <a:bodyPr vert="horz" lIns="0" tIns="0" rIns="0" bIns="0" rtlCol="0" anchor="ctr" anchorCtr="0"/>
          <a:lstStyle>
            <a:lvl1pPr algn="r">
              <a:defRPr sz="1000">
                <a:solidFill>
                  <a:schemeClr val="bg1">
                    <a:lumMod val="65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de-DE" sz="1000" b="0" i="0" u="none" strike="noStrike" kern="1200" cap="none" spc="0" normalizeH="0" baseline="0" noProof="0" smtClean="0">
                <a:ln>
                  <a:noFill/>
                </a:ln>
                <a:solidFill>
                  <a:srgbClr val="FFFFFF">
                    <a:lumMod val="6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000" b="0" i="0" u="none" strike="noStrike" kern="1200" cap="none" spc="0" normalizeH="0" baseline="0" noProof="0">
              <a:ln>
                <a:noFill/>
              </a:ln>
              <a:solidFill>
                <a:srgbClr val="FFFFFF">
                  <a:lumMod val="65000"/>
                </a:srgbClr>
              </a:solidFill>
              <a:effectLst/>
              <a:uLnTx/>
              <a:uFillTx/>
              <a:latin typeface="Graphik"/>
              <a:ea typeface="+mn-ea"/>
              <a:cs typeface="+mn-cs"/>
            </a:endParaRPr>
          </a:p>
        </p:txBody>
      </p:sp>
      <p:pic>
        <p:nvPicPr>
          <p:cNvPr id="3" name="Picture 2" descr="Shape, arrow&#10;&#10;Description automatically generated">
            <a:extLst>
              <a:ext uri="{FF2B5EF4-FFF2-40B4-BE49-F238E27FC236}">
                <a16:creationId xmlns:a16="http://schemas.microsoft.com/office/drawing/2014/main" id="{535F0F26-2831-0C96-2ED2-5DC1A27D7D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7471" y="6534376"/>
            <a:ext cx="187055" cy="201168"/>
          </a:xfrm>
          <a:prstGeom prst="rect">
            <a:avLst/>
          </a:prstGeom>
        </p:spPr>
      </p:pic>
    </p:spTree>
    <p:extLst>
      <p:ext uri="{BB962C8B-B14F-4D97-AF65-F5344CB8AC3E}">
        <p14:creationId xmlns:p14="http://schemas.microsoft.com/office/powerpoint/2010/main" val="2616561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1001"/>
            <a:ext cx="11429999" cy="793837"/>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399" b="1">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1" y="2286000"/>
            <a:ext cx="3556000"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1" y="3108960"/>
            <a:ext cx="3556000" cy="2761488"/>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0" lvl="5" indent="0" algn="l" defTabSz="228531"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1" y="1828800"/>
            <a:ext cx="3556000" cy="457200"/>
          </a:xfrm>
        </p:spPr>
        <p:txBody>
          <a:bodyPr anchor="t"/>
          <a:lstStyle>
            <a:lvl1pPr marL="0" indent="0">
              <a:spcAft>
                <a:spcPts val="0"/>
              </a:spcAft>
              <a:buNone/>
              <a:defRPr sz="2399" b="1">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0" lvl="5" indent="0" algn="l" defTabSz="228531"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399" b="1">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1"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01971303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100191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5" y="1718912"/>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a:xfrm>
            <a:off x="11255189" y="6400099"/>
            <a:ext cx="438831" cy="365125"/>
          </a:xfrm>
          <a:prstGeom prst="rect">
            <a:avLst/>
          </a:prstGeom>
        </p:spPr>
        <p:txBody>
          <a:bodyPr/>
          <a:lstStyle>
            <a:lvl1pPr>
              <a:defRPr sz="1400">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8614048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urora cover">
    <p:bg>
      <p:bgPr>
        <a:gradFill flip="none" rotWithShape="1">
          <a:gsLst>
            <a:gs pos="100000">
              <a:schemeClr val="tx2"/>
            </a:gs>
            <a:gs pos="4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700" b="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fr-FR" sz="700" b="0" smtClean="0">
                <a:solidFill>
                  <a:schemeClr val="bg1"/>
                </a:solidFill>
                <a:latin typeface="Segoe UI Semibold" panose="020B0502040204020203" pitchFamily="34" charset="0"/>
                <a:cs typeface="Segoe UI Semibold" panose="020B0502040204020203" pitchFamily="34" charset="0"/>
              </a:rPr>
              <a:t>2024</a:t>
            </a:fld>
            <a:r>
              <a:rPr lang="fr-FR"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fr-FR" altLang="ja-JP"/>
              <a:t>Click to edit </a:t>
            </a:r>
            <a:br>
              <a:rPr lang="fr-FR" altLang="ja-JP"/>
            </a:br>
            <a:r>
              <a:rPr lang="fr-FR" altLang="ja-JP"/>
              <a:t>Master title style</a:t>
            </a:r>
            <a:endParaRPr lang="fr-FR"/>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fr-FR"/>
              <a:t>Sub-title / Presenter Name</a:t>
            </a:r>
          </a:p>
        </p:txBody>
      </p:sp>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3"/>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4"/>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17647089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hort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447000"/>
          </a:xfrm>
        </p:spPr>
        <p:txBody>
          <a:bodyPr/>
          <a:lstStyle>
            <a:lvl1pPr algn="l" defTabSz="914400" rtl="0" eaLnBrk="1" latinLnBrk="0" hangingPunct="1">
              <a:lnSpc>
                <a:spcPct val="80000"/>
              </a:lnSpc>
              <a:spcBef>
                <a:spcPct val="0"/>
              </a:spcBef>
              <a:buNone/>
              <a:defRPr lang="en-US" sz="3000" b="1" kern="1200" dirty="0">
                <a:solidFill>
                  <a:schemeClr val="tx1"/>
                </a:solidFill>
                <a:latin typeface="+mj-lt"/>
                <a:ea typeface="+mj-ea"/>
                <a:cs typeface="+mj-cs"/>
              </a:defRPr>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828000"/>
            <a:ext cx="11430000" cy="384048"/>
          </a:xfrm>
        </p:spPr>
        <p:txBody>
          <a:bodyPr anchor="t"/>
          <a:lstStyle>
            <a:lvl1pPr marL="0" indent="0">
              <a:spcAft>
                <a:spcPts val="0"/>
              </a:spcAft>
              <a:buNone/>
              <a:defRPr sz="1600">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Tree>
    <p:extLst>
      <p:ext uri="{BB962C8B-B14F-4D97-AF65-F5344CB8AC3E}">
        <p14:creationId xmlns:p14="http://schemas.microsoft.com/office/powerpoint/2010/main" val="1295966586"/>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2" name="Slide Number Placeholder 3">
            <a:extLst>
              <a:ext uri="{FF2B5EF4-FFF2-40B4-BE49-F238E27FC236}">
                <a16:creationId xmlns:a16="http://schemas.microsoft.com/office/drawing/2014/main" id="{D32981BB-7996-7735-4BE8-498AA7DF071C}"/>
              </a:ext>
            </a:extLst>
          </p:cNvPr>
          <p:cNvSpPr txBox="1">
            <a:spLocks/>
          </p:cNvSpPr>
          <p:nvPr/>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26379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vanade_title_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761436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7_content_slide">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91688"/>
          </a:xfrm>
          <a:prstGeom prst="roundRect">
            <a:avLst>
              <a:gd name="adj" fmla="val 0"/>
            </a:avLst>
          </a:prstGeom>
          <a:gradFill flip="none" rotWithShape="1">
            <a:gsLst>
              <a:gs pos="100000">
                <a:schemeClr val="bg2"/>
              </a:gs>
              <a:gs pos="4000">
                <a:schemeClr val="accent1"/>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title style</a:t>
            </a:r>
            <a:endParaRPr lang="en-US"/>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Light" panose="020B0502040204020203" pitchFamily="34" charset="0"/>
                <a:cs typeface="Segoe UI Light" panose="020B0502040204020203" pitchFamily="34" charset="0"/>
              </a:defRPr>
            </a:lvl1pPr>
            <a:lvl2pPr>
              <a:lnSpc>
                <a:spcPct val="100000"/>
              </a:lnSpc>
              <a:spcBef>
                <a:spcPts val="0"/>
              </a:spcBef>
              <a:spcAft>
                <a:spcPts val="0"/>
              </a:spcAft>
              <a:defRPr b="0" i="0">
                <a:latin typeface="Segoe UI Light" panose="020B0502040204020203" pitchFamily="34" charset="0"/>
                <a:cs typeface="Segoe UI Light" panose="020B0502040204020203" pitchFamily="34" charset="0"/>
              </a:defRPr>
            </a:lvl2pPr>
            <a:lvl3pPr>
              <a:lnSpc>
                <a:spcPct val="100000"/>
              </a:lnSpc>
              <a:spcBef>
                <a:spcPts val="0"/>
              </a:spcBef>
              <a:spcAft>
                <a:spcPts val="0"/>
              </a:spcAft>
              <a:defRPr b="0" i="0">
                <a:latin typeface="Segoe UI Light" panose="020B0502040204020203" pitchFamily="34" charset="0"/>
                <a:cs typeface="Segoe UI Light" panose="020B0502040204020203" pitchFamily="34" charset="0"/>
              </a:defRPr>
            </a:lvl3pPr>
            <a:lvl4pPr>
              <a:lnSpc>
                <a:spcPct val="100000"/>
              </a:lnSpc>
              <a:spcBef>
                <a:spcPts val="0"/>
              </a:spcBef>
              <a:spcAft>
                <a:spcPts val="0"/>
              </a:spcAft>
              <a:defRPr b="0" i="0">
                <a:latin typeface="Segoe UI Light" panose="020B0502040204020203" pitchFamily="34" charset="0"/>
                <a:cs typeface="Segoe UI Light" panose="020B0502040204020203" pitchFamily="34" charset="0"/>
              </a:defRPr>
            </a:lvl4pPr>
            <a:lvl5pPr>
              <a:lnSpc>
                <a:spcPct val="100000"/>
              </a:lnSpc>
              <a:spcBef>
                <a:spcPts val="0"/>
              </a:spcBef>
              <a:spcAft>
                <a:spcPts val="0"/>
              </a:spcAft>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Footer Placeholder 4">
            <a:extLst>
              <a:ext uri="{FF2B5EF4-FFF2-40B4-BE49-F238E27FC236}">
                <a16:creationId xmlns:a16="http://schemas.microsoft.com/office/drawing/2014/main" id="{ACB8EA15-52E5-1F00-9DAD-86C3E3B033A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3" name="Slide Number Placeholder 3">
            <a:extLst>
              <a:ext uri="{FF2B5EF4-FFF2-40B4-BE49-F238E27FC236}">
                <a16:creationId xmlns:a16="http://schemas.microsoft.com/office/drawing/2014/main" id="{32E43174-3AA1-B066-1E68-790DAF2BFE44}"/>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7" name="Graphic 6">
            <a:extLst>
              <a:ext uri="{FF2B5EF4-FFF2-40B4-BE49-F238E27FC236}">
                <a16:creationId xmlns:a16="http://schemas.microsoft.com/office/drawing/2014/main" id="{31D653FF-4C82-9953-4B35-EE145BE30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22426317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Divider_slide_gradient">
    <p:bg>
      <p:bgPr>
        <a:gradFill>
          <a:gsLst>
            <a:gs pos="0">
              <a:schemeClr val="accent4"/>
            </a:gs>
            <a:gs pos="100000">
              <a:schemeClr val="tx2"/>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8" name="Slide Number Placeholder 3">
            <a:extLst>
              <a:ext uri="{FF2B5EF4-FFF2-40B4-BE49-F238E27FC236}">
                <a16:creationId xmlns:a16="http://schemas.microsoft.com/office/drawing/2014/main" id="{B78589B3-FC19-2190-2267-26D80CC8775E}"/>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34625" y="6429315"/>
            <a:ext cx="1694769" cy="164010"/>
          </a:xfrm>
          <a:prstGeom prst="rect">
            <a:avLst/>
          </a:prstGeom>
        </p:spPr>
      </p:pic>
    </p:spTree>
    <p:extLst>
      <p:ext uri="{BB962C8B-B14F-4D97-AF65-F5344CB8AC3E}">
        <p14:creationId xmlns:p14="http://schemas.microsoft.com/office/powerpoint/2010/main" val="18445328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White 1/3 Agenda">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B36773F-04B1-1AD1-C9EE-E6FA87CF46CE}"/>
              </a:ext>
            </a:extLst>
          </p:cNvPr>
          <p:cNvSpPr>
            <a:spLocks noGrp="1"/>
          </p:cNvSpPr>
          <p:nvPr>
            <p:ph type="pic" sz="quarter" idx="60"/>
          </p:nvPr>
        </p:nvSpPr>
        <p:spPr>
          <a:xfrm>
            <a:off x="-4508" y="0"/>
            <a:ext cx="7291999" cy="6858000"/>
          </a:xfrm>
          <a:prstGeom prst="rect">
            <a:avLst/>
          </a:prstGeom>
          <a:solidFill>
            <a:schemeClr val="bg1"/>
          </a:solidFill>
          <a:effectLst/>
        </p:spPr>
        <p:txBody>
          <a:bodyPr>
            <a:normAutofit/>
          </a:bodyPr>
          <a:lstStyle>
            <a:lvl1pPr marL="0" indent="0">
              <a:buNone/>
              <a:defRPr sz="1867" b="1" i="0">
                <a:ln>
                  <a:noFill/>
                </a:ln>
                <a:solidFill>
                  <a:schemeClr val="tx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9" name="Slide Number Placeholder 3">
            <a:extLst>
              <a:ext uri="{FF2B5EF4-FFF2-40B4-BE49-F238E27FC236}">
                <a16:creationId xmlns:a16="http://schemas.microsoft.com/office/drawing/2014/main" id="{2D29F648-D2D0-F741-BE71-E2B5C54492EF}"/>
              </a:ext>
            </a:extLst>
          </p:cNvPr>
          <p:cNvSpPr txBox="1">
            <a:spLocks/>
          </p:cNvSpPr>
          <p:nvPr/>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0" name="Graphic 9">
            <a:extLst>
              <a:ext uri="{FF2B5EF4-FFF2-40B4-BE49-F238E27FC236}">
                <a16:creationId xmlns:a16="http://schemas.microsoft.com/office/drawing/2014/main" id="{C17174E8-2DC2-3B64-DFD1-48082F83DDD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Title Placeholder 1">
            <a:extLst>
              <a:ext uri="{FF2B5EF4-FFF2-40B4-BE49-F238E27FC236}">
                <a16:creationId xmlns:a16="http://schemas.microsoft.com/office/drawing/2014/main" id="{8AA94942-135B-2581-8F5A-53D584B2A9C4}"/>
              </a:ext>
            </a:extLst>
          </p:cNvPr>
          <p:cNvSpPr>
            <a:spLocks noGrp="1"/>
          </p:cNvSpPr>
          <p:nvPr>
            <p:ph type="title"/>
          </p:nvPr>
        </p:nvSpPr>
        <p:spPr>
          <a:xfrm>
            <a:off x="457888" y="457200"/>
            <a:ext cx="6312367" cy="606692"/>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26" name="Text Placeholder 6">
            <a:extLst>
              <a:ext uri="{FF2B5EF4-FFF2-40B4-BE49-F238E27FC236}">
                <a16:creationId xmlns:a16="http://schemas.microsoft.com/office/drawing/2014/main" id="{C7CD2E81-F03D-BE47-B8FC-0A1DD1EB4941}"/>
              </a:ext>
            </a:extLst>
          </p:cNvPr>
          <p:cNvSpPr>
            <a:spLocks noGrp="1"/>
          </p:cNvSpPr>
          <p:nvPr>
            <p:ph type="body" sz="quarter" idx="12" hasCustomPrompt="1"/>
          </p:nvPr>
        </p:nvSpPr>
        <p:spPr>
          <a:xfrm>
            <a:off x="457012" y="1063892"/>
            <a:ext cx="6312861" cy="381000"/>
          </a:xfrm>
          <a:prstGeom prst="rect">
            <a:avLst/>
          </a:prstGeom>
        </p:spPr>
        <p:txBody>
          <a:bodyPr/>
          <a:lstStyle>
            <a:lvl1pPr algn="l">
              <a:lnSpc>
                <a:spcPct val="100000"/>
              </a:lnSpc>
              <a:spcBef>
                <a:spcPts val="0"/>
              </a:spcBef>
              <a:spcAft>
                <a:spcPts val="0"/>
              </a:spcAft>
              <a:defRPr sz="1867" b="0"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t>Click to add description</a:t>
            </a:r>
            <a:endParaRPr lang="en-US" altLang="ja-JP"/>
          </a:p>
        </p:txBody>
      </p:sp>
      <p:sp>
        <p:nvSpPr>
          <p:cNvPr id="2" name="Footer Placeholder 4">
            <a:extLst>
              <a:ext uri="{FF2B5EF4-FFF2-40B4-BE49-F238E27FC236}">
                <a16:creationId xmlns:a16="http://schemas.microsoft.com/office/drawing/2014/main" id="{D8389F2F-5FAD-7531-75D9-1AFEF8FA04C2}"/>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A4C0E0BF-3C11-3F4C-AB31-EDE2E2DE749C}" type="datetimeyyyy">
              <a:rPr lang="en-ZA" sz="700" b="0" smtClean="0">
                <a:solidFill>
                  <a:schemeClr val="tx1"/>
                </a:solidFill>
                <a:latin typeface="Segoe UI Semibold" panose="020B0502040204020203" pitchFamily="34" charset="0"/>
                <a:cs typeface="Segoe UI Semibold" panose="020B0502040204020203" pitchFamily="34" charset="0"/>
              </a:rPr>
              <a:t>2024</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64008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slide opt 3">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9C387-A1C0-4104-AA41-B1F4CB127E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325962" y="3778128"/>
            <a:ext cx="5395777" cy="957158"/>
          </a:xfrm>
          <a:prstGeom prst="rect">
            <a:avLst/>
          </a:prstGeom>
        </p:spPr>
        <p:txBody>
          <a:bodyPr anchor="ctr">
            <a:normAutofit/>
          </a:bodyPr>
          <a:lstStyle>
            <a:lvl1pPr>
              <a:lnSpc>
                <a:spcPct val="80000"/>
              </a:lnSpc>
              <a:spcBef>
                <a:spcPts val="0"/>
              </a:spcBef>
              <a:spcAft>
                <a:spcPts val="0"/>
              </a:spcAft>
              <a:defRPr sz="3200" cap="none">
                <a:solidFill>
                  <a:schemeClr val="tx1"/>
                </a:solidFill>
              </a:defRPr>
            </a:lvl1pPr>
          </a:lstStyle>
          <a:p>
            <a:pPr lvl="0"/>
            <a:r>
              <a:rPr lang="en-US"/>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325961" y="4849431"/>
            <a:ext cx="5395777" cy="736124"/>
          </a:xfrm>
          <a:prstGeom prst="rect">
            <a:avLst/>
          </a:prstGeom>
        </p:spPr>
        <p:txBody>
          <a:bodyPr>
            <a:normAutofit/>
          </a:bodyPr>
          <a:lstStyle>
            <a:lvl1pPr>
              <a:lnSpc>
                <a:spcPct val="80000"/>
              </a:lnSpc>
              <a:spcBef>
                <a:spcPts val="0"/>
              </a:spcBef>
              <a:spcAft>
                <a:spcPts val="0"/>
              </a:spcAft>
              <a:defRPr sz="18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326597" y="419100"/>
            <a:ext cx="5395777" cy="2906713"/>
          </a:xfrm>
        </p:spPr>
        <p:txBody>
          <a:bodyPr anchor="b">
            <a:norm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pic>
        <p:nvPicPr>
          <p:cNvPr id="2" name="Picture 1" descr="Avanade - Semarchy">
            <a:extLst>
              <a:ext uri="{FF2B5EF4-FFF2-40B4-BE49-F238E27FC236}">
                <a16:creationId xmlns:a16="http://schemas.microsoft.com/office/drawing/2014/main" id="{2D0C98AB-1B68-F929-2DF2-29D627E81B9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3969" y="6130634"/>
            <a:ext cx="2277261" cy="66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296244"/>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a:noFill/>
        </p:spPr>
        <p:txBody>
          <a:bodyPr vert="horz" lIns="91440" tIns="45720" rIns="91440" bIns="45720" rtlCol="0" anchor="t">
            <a:no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endParaRPr lang="en-US"/>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591476"/>
            <a:ext cx="11201588" cy="440943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3">
            <a:extLst>
              <a:ext uri="{FF2B5EF4-FFF2-40B4-BE49-F238E27FC236}">
                <a16:creationId xmlns:a16="http://schemas.microsoft.com/office/drawing/2014/main" id="{AAD81BE7-DA39-7CC2-3534-B87215AA7266}"/>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2605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8_content_slide">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633950" y="-2856"/>
            <a:ext cx="8765216" cy="6858000"/>
          </a:xfrm>
          <a:prstGeom prst="roundRect">
            <a:avLst>
              <a:gd name="adj" fmla="val 0"/>
            </a:avLst>
          </a:prstGeom>
          <a:gradFill flip="none" rotWithShape="1">
            <a:gsLst>
              <a:gs pos="100000">
                <a:schemeClr val="bg2"/>
              </a:gs>
              <a:gs pos="4000">
                <a:schemeClr val="accent1"/>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27" name="Picture Placeholder 2">
            <a:extLst>
              <a:ext uri="{FF2B5EF4-FFF2-40B4-BE49-F238E27FC236}">
                <a16:creationId xmlns:a16="http://schemas.microsoft.com/office/drawing/2014/main" id="{7EAAF5C6-D883-5F53-823C-6EC6DE87A2B8}"/>
              </a:ext>
            </a:extLst>
          </p:cNvPr>
          <p:cNvSpPr>
            <a:spLocks noGrp="1"/>
          </p:cNvSpPr>
          <p:nvPr>
            <p:ph type="pic" sz="quarter" idx="12"/>
          </p:nvPr>
        </p:nvSpPr>
        <p:spPr>
          <a:xfrm>
            <a:off x="2" y="5007006"/>
            <a:ext cx="3426779" cy="1861243"/>
          </a:xfrm>
          <a:prstGeom prst="rect">
            <a:avLst/>
          </a:prstGeom>
        </p:spPr>
        <p:txBody>
          <a:bodyPr/>
          <a:lstStyle>
            <a:lvl1pPr>
              <a:defRPr>
                <a:solidFill>
                  <a:schemeClr val="bg1"/>
                </a:solidFill>
              </a:defRPr>
            </a:lvl1pPr>
          </a:lstStyle>
          <a:p>
            <a:endParaRPr lang="en-US"/>
          </a:p>
        </p:txBody>
      </p:sp>
      <p:sp>
        <p:nvSpPr>
          <p:cNvPr id="28" name="Title Placeholder 1">
            <a:extLst>
              <a:ext uri="{FF2B5EF4-FFF2-40B4-BE49-F238E27FC236}">
                <a16:creationId xmlns:a16="http://schemas.microsoft.com/office/drawing/2014/main" id="{64223626-402A-8FDC-1DAC-75ED99C51FF3}"/>
              </a:ext>
            </a:extLst>
          </p:cNvPr>
          <p:cNvSpPr>
            <a:spLocks noGrp="1"/>
          </p:cNvSpPr>
          <p:nvPr>
            <p:ph type="title" hasCustomPrompt="1"/>
          </p:nvPr>
        </p:nvSpPr>
        <p:spPr>
          <a:xfrm>
            <a:off x="457488" y="457200"/>
            <a:ext cx="2659964" cy="1110611"/>
          </a:xfrm>
          <a:prstGeom prst="rect">
            <a:avLst/>
          </a:prstGeom>
        </p:spPr>
        <p:txBody>
          <a:bodyPr vert="horz" lIns="91440" tIns="45720" rIns="91440" bIns="45720" rtlCol="0" anchor="t">
            <a:no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a:t>
            </a:r>
            <a:br>
              <a:rPr lang="en-GB"/>
            </a:br>
            <a:r>
              <a:rPr lang="en-GB"/>
              <a:t>Master title style</a:t>
            </a:r>
            <a:endParaRPr lang="en-US"/>
          </a:p>
        </p:txBody>
      </p:sp>
      <p:sp>
        <p:nvSpPr>
          <p:cNvPr id="29" name="Content Placeholder 20">
            <a:extLst>
              <a:ext uri="{FF2B5EF4-FFF2-40B4-BE49-F238E27FC236}">
                <a16:creationId xmlns:a16="http://schemas.microsoft.com/office/drawing/2014/main" id="{A17B9F5C-96B9-D6F4-3044-AE302853660A}"/>
              </a:ext>
            </a:extLst>
          </p:cNvPr>
          <p:cNvSpPr>
            <a:spLocks noGrp="1"/>
          </p:cNvSpPr>
          <p:nvPr>
            <p:ph sz="quarter" idx="10"/>
          </p:nvPr>
        </p:nvSpPr>
        <p:spPr>
          <a:xfrm>
            <a:off x="457200" y="1717583"/>
            <a:ext cx="2660173" cy="1753231"/>
          </a:xfrm>
          <a:prstGeom prst="rect">
            <a:avLst/>
          </a:prstGeom>
        </p:spPr>
        <p:txBody>
          <a:bodyPr/>
          <a:lstStyle>
            <a:lvl1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1pPr>
            <a:lvl2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2pPr>
            <a:lvl3pPr>
              <a:lnSpc>
                <a:spcPct val="100000"/>
              </a:lnSpc>
              <a:spcBef>
                <a:spcPts val="0"/>
              </a:spcBef>
              <a:spcAft>
                <a:spcPts val="0"/>
              </a:spcAft>
              <a:defRPr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Master text styles</a:t>
            </a:r>
          </a:p>
          <a:p>
            <a:pPr lvl="1"/>
            <a:r>
              <a:rPr lang="en-GB"/>
              <a:t>Second level</a:t>
            </a:r>
          </a:p>
          <a:p>
            <a:pPr lvl="2"/>
            <a:r>
              <a:rPr lang="en-GB"/>
              <a:t>Third level</a:t>
            </a:r>
          </a:p>
        </p:txBody>
      </p:sp>
      <p:grpSp>
        <p:nvGrpSpPr>
          <p:cNvPr id="30" name="Group 29">
            <a:extLst>
              <a:ext uri="{FF2B5EF4-FFF2-40B4-BE49-F238E27FC236}">
                <a16:creationId xmlns:a16="http://schemas.microsoft.com/office/drawing/2014/main" id="{FE18D966-B672-C8A8-AFCD-0AD87EEF9777}"/>
              </a:ext>
            </a:extLst>
          </p:cNvPr>
          <p:cNvGrpSpPr/>
          <p:nvPr userDrawn="1"/>
        </p:nvGrpSpPr>
        <p:grpSpPr>
          <a:xfrm>
            <a:off x="9511442" y="342585"/>
            <a:ext cx="161856" cy="6015799"/>
            <a:chOff x="6748423" y="256938"/>
            <a:chExt cx="0" cy="4609786"/>
          </a:xfrm>
        </p:grpSpPr>
        <p:cxnSp>
          <p:nvCxnSpPr>
            <p:cNvPr id="31" name="Straight Connector 30">
              <a:extLst>
                <a:ext uri="{FF2B5EF4-FFF2-40B4-BE49-F238E27FC236}">
                  <a16:creationId xmlns:a16="http://schemas.microsoft.com/office/drawing/2014/main" id="{3F3DF6DD-9011-EA98-3DBF-D810863AB587}"/>
                </a:ext>
              </a:extLst>
            </p:cNvPr>
            <p:cNvCxnSpPr>
              <a:cxnSpLocks/>
            </p:cNvCxnSpPr>
            <p:nvPr userDrawn="1"/>
          </p:nvCxnSpPr>
          <p:spPr>
            <a:xfrm>
              <a:off x="6748423" y="2735643"/>
              <a:ext cx="0" cy="2131081"/>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D07681-04C1-C177-9982-3FC4C94C68C1}"/>
                </a:ext>
              </a:extLst>
            </p:cNvPr>
            <p:cNvCxnSpPr>
              <a:cxnSpLocks/>
            </p:cNvCxnSpPr>
            <p:nvPr userDrawn="1"/>
          </p:nvCxnSpPr>
          <p:spPr>
            <a:xfrm>
              <a:off x="6748423" y="256938"/>
              <a:ext cx="0" cy="2131081"/>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31F051B1-2881-6CE2-26A9-323170C09A12}"/>
              </a:ext>
            </a:extLst>
          </p:cNvPr>
          <p:cNvCxnSpPr>
            <a:cxnSpLocks/>
          </p:cNvCxnSpPr>
          <p:nvPr userDrawn="1"/>
        </p:nvCxnSpPr>
        <p:spPr>
          <a:xfrm flipH="1">
            <a:off x="6636198" y="3426144"/>
            <a:ext cx="2678923" cy="0"/>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646865A-9193-8DC7-8A3F-50061EFFA36D}"/>
              </a:ext>
            </a:extLst>
          </p:cNvPr>
          <p:cNvCxnSpPr>
            <a:cxnSpLocks/>
          </p:cNvCxnSpPr>
          <p:nvPr userDrawn="1"/>
        </p:nvCxnSpPr>
        <p:spPr>
          <a:xfrm flipH="1">
            <a:off x="9700342" y="3426145"/>
            <a:ext cx="2643253" cy="0"/>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20">
            <a:extLst>
              <a:ext uri="{FF2B5EF4-FFF2-40B4-BE49-F238E27FC236}">
                <a16:creationId xmlns:a16="http://schemas.microsoft.com/office/drawing/2014/main" id="{D5461126-D8EB-9680-647F-1B6013143734}"/>
              </a:ext>
            </a:extLst>
          </p:cNvPr>
          <p:cNvSpPr>
            <a:spLocks noGrp="1"/>
          </p:cNvSpPr>
          <p:nvPr userDrawn="1">
            <p:ph sz="quarter" idx="13" hasCustomPrompt="1"/>
          </p:nvPr>
        </p:nvSpPr>
        <p:spPr>
          <a:xfrm>
            <a:off x="6665275" y="1727403"/>
            <a:ext cx="2542050" cy="1456623"/>
          </a:xfrm>
          <a:prstGeom prst="rect">
            <a:avLst/>
          </a:prstGeom>
        </p:spPr>
        <p:txBody>
          <a:bodyPr/>
          <a:lstStyle>
            <a:lvl1pPr algn="ctr">
              <a:lnSpc>
                <a:spcPct val="100000"/>
              </a:lnSpc>
              <a:spcBef>
                <a:spcPts val="0"/>
              </a:spcBef>
              <a:spcAft>
                <a:spcPts val="0"/>
              </a:spcAft>
              <a:defRPr sz="1867" b="0" i="0">
                <a:solidFill>
                  <a:schemeClr val="tx1"/>
                </a:solidFill>
                <a:latin typeface="Segoe UI Light" panose="020B0502040204020203" pitchFamily="34" charset="0"/>
                <a:cs typeface="Segoe UI Light"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E591D690-B47F-C906-E05F-A1EF3FA2F4F4}"/>
              </a:ext>
            </a:extLst>
          </p:cNvPr>
          <p:cNvSpPr>
            <a:spLocks noGrp="1"/>
          </p:cNvSpPr>
          <p:nvPr userDrawn="1">
            <p:ph type="pic" sz="quarter" idx="68" hasCustomPrompt="1"/>
          </p:nvPr>
        </p:nvSpPr>
        <p:spPr>
          <a:xfrm>
            <a:off x="7527980" y="593437"/>
            <a:ext cx="816640" cy="815027"/>
          </a:xfrm>
          <a:prstGeom prst="ellipse">
            <a:avLst/>
          </a:prstGeom>
          <a:noFill/>
          <a:ln>
            <a:solidFill>
              <a:schemeClr val="tx1"/>
            </a:solidFill>
          </a:ln>
        </p:spPr>
        <p:txBody>
          <a:bodyPr/>
          <a:lstStyle>
            <a:lvl1pPr marL="0" indent="0" algn="ctr">
              <a:lnSpc>
                <a:spcPct val="100000"/>
              </a:lnSpc>
              <a:spcBef>
                <a:spcPts val="0"/>
              </a:spcBef>
              <a:spcAft>
                <a:spcPts val="0"/>
              </a:spcAft>
              <a:buNone/>
              <a:defRPr sz="1333"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38" name="Content Placeholder 20">
            <a:extLst>
              <a:ext uri="{FF2B5EF4-FFF2-40B4-BE49-F238E27FC236}">
                <a16:creationId xmlns:a16="http://schemas.microsoft.com/office/drawing/2014/main" id="{5099867C-B95D-9BBA-B356-98D237153A92}"/>
              </a:ext>
            </a:extLst>
          </p:cNvPr>
          <p:cNvSpPr>
            <a:spLocks noGrp="1"/>
          </p:cNvSpPr>
          <p:nvPr userDrawn="1">
            <p:ph sz="quarter" idx="69" hasCustomPrompt="1"/>
          </p:nvPr>
        </p:nvSpPr>
        <p:spPr>
          <a:xfrm>
            <a:off x="9729419" y="1727403"/>
            <a:ext cx="2542050" cy="1456623"/>
          </a:xfrm>
          <a:prstGeom prst="rect">
            <a:avLst/>
          </a:prstGeom>
        </p:spPr>
        <p:txBody>
          <a:bodyPr/>
          <a:lstStyle>
            <a:lvl1pPr algn="ctr">
              <a:lnSpc>
                <a:spcPct val="100000"/>
              </a:lnSpc>
              <a:spcBef>
                <a:spcPts val="0"/>
              </a:spcBef>
              <a:spcAft>
                <a:spcPts val="0"/>
              </a:spcAft>
              <a:defRPr sz="1867" b="0" i="0">
                <a:solidFill>
                  <a:schemeClr val="tx1"/>
                </a:solidFill>
                <a:latin typeface="Segoe UI Light" panose="020B0502040204020203" pitchFamily="34" charset="0"/>
                <a:cs typeface="Segoe UI Light"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9" name="Picture Placeholder 3">
            <a:extLst>
              <a:ext uri="{FF2B5EF4-FFF2-40B4-BE49-F238E27FC236}">
                <a16:creationId xmlns:a16="http://schemas.microsoft.com/office/drawing/2014/main" id="{4A74AE21-8AA2-8E86-580F-7F06D391FDEE}"/>
              </a:ext>
            </a:extLst>
          </p:cNvPr>
          <p:cNvSpPr>
            <a:spLocks noGrp="1"/>
          </p:cNvSpPr>
          <p:nvPr userDrawn="1">
            <p:ph type="pic" sz="quarter" idx="70" hasCustomPrompt="1"/>
          </p:nvPr>
        </p:nvSpPr>
        <p:spPr>
          <a:xfrm>
            <a:off x="10592124" y="593437"/>
            <a:ext cx="816640" cy="815027"/>
          </a:xfrm>
          <a:prstGeom prst="ellipse">
            <a:avLst/>
          </a:prstGeom>
          <a:noFill/>
          <a:ln>
            <a:solidFill>
              <a:schemeClr val="tx1"/>
            </a:solidFill>
          </a:ln>
        </p:spPr>
        <p:txBody>
          <a:bodyPr/>
          <a:lstStyle>
            <a:lvl1pPr marL="0" indent="0" algn="ctr">
              <a:lnSpc>
                <a:spcPct val="100000"/>
              </a:lnSpc>
              <a:spcBef>
                <a:spcPts val="0"/>
              </a:spcBef>
              <a:spcAft>
                <a:spcPts val="0"/>
              </a:spcAft>
              <a:buNone/>
              <a:defRPr sz="1333"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40" name="Content Placeholder 20">
            <a:extLst>
              <a:ext uri="{FF2B5EF4-FFF2-40B4-BE49-F238E27FC236}">
                <a16:creationId xmlns:a16="http://schemas.microsoft.com/office/drawing/2014/main" id="{0DE4BA33-1BDA-D6C4-A2EE-A8EB2AE2F8E3}"/>
              </a:ext>
            </a:extLst>
          </p:cNvPr>
          <p:cNvSpPr>
            <a:spLocks noGrp="1"/>
          </p:cNvSpPr>
          <p:nvPr userDrawn="1">
            <p:ph sz="quarter" idx="71" hasCustomPrompt="1"/>
          </p:nvPr>
        </p:nvSpPr>
        <p:spPr>
          <a:xfrm>
            <a:off x="6665275" y="4881202"/>
            <a:ext cx="2542050" cy="1456623"/>
          </a:xfrm>
          <a:prstGeom prst="rect">
            <a:avLst/>
          </a:prstGeom>
        </p:spPr>
        <p:txBody>
          <a:bodyPr/>
          <a:lstStyle>
            <a:lvl1pPr algn="ctr">
              <a:lnSpc>
                <a:spcPct val="100000"/>
              </a:lnSpc>
              <a:spcBef>
                <a:spcPts val="0"/>
              </a:spcBef>
              <a:spcAft>
                <a:spcPts val="0"/>
              </a:spcAft>
              <a:defRPr sz="1867" b="0" i="0">
                <a:solidFill>
                  <a:schemeClr val="tx1"/>
                </a:solidFill>
                <a:latin typeface="Segoe UI Light" panose="020B0502040204020203" pitchFamily="34" charset="0"/>
                <a:cs typeface="Segoe UI Light"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41" name="Picture Placeholder 3">
            <a:extLst>
              <a:ext uri="{FF2B5EF4-FFF2-40B4-BE49-F238E27FC236}">
                <a16:creationId xmlns:a16="http://schemas.microsoft.com/office/drawing/2014/main" id="{E7CDCE38-FD38-8229-62C8-82F2A9947241}"/>
              </a:ext>
            </a:extLst>
          </p:cNvPr>
          <p:cNvSpPr>
            <a:spLocks noGrp="1"/>
          </p:cNvSpPr>
          <p:nvPr userDrawn="1">
            <p:ph type="pic" sz="quarter" idx="72" hasCustomPrompt="1"/>
          </p:nvPr>
        </p:nvSpPr>
        <p:spPr>
          <a:xfrm>
            <a:off x="7527980" y="3747236"/>
            <a:ext cx="816640" cy="815027"/>
          </a:xfrm>
          <a:prstGeom prst="ellipse">
            <a:avLst/>
          </a:prstGeom>
          <a:noFill/>
          <a:ln>
            <a:solidFill>
              <a:schemeClr val="tx1"/>
            </a:solidFill>
          </a:ln>
        </p:spPr>
        <p:txBody>
          <a:bodyPr/>
          <a:lstStyle>
            <a:lvl1pPr marL="0" indent="0" algn="ctr">
              <a:lnSpc>
                <a:spcPct val="100000"/>
              </a:lnSpc>
              <a:spcBef>
                <a:spcPts val="0"/>
              </a:spcBef>
              <a:spcAft>
                <a:spcPts val="0"/>
              </a:spcAft>
              <a:buNone/>
              <a:defRPr sz="1333"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42" name="Content Placeholder 20">
            <a:extLst>
              <a:ext uri="{FF2B5EF4-FFF2-40B4-BE49-F238E27FC236}">
                <a16:creationId xmlns:a16="http://schemas.microsoft.com/office/drawing/2014/main" id="{92A59617-6534-577A-0552-2FCAC64167A7}"/>
              </a:ext>
            </a:extLst>
          </p:cNvPr>
          <p:cNvSpPr>
            <a:spLocks noGrp="1"/>
          </p:cNvSpPr>
          <p:nvPr userDrawn="1">
            <p:ph sz="quarter" idx="73" hasCustomPrompt="1"/>
          </p:nvPr>
        </p:nvSpPr>
        <p:spPr>
          <a:xfrm>
            <a:off x="9729419" y="4881202"/>
            <a:ext cx="2542050" cy="1456623"/>
          </a:xfrm>
          <a:prstGeom prst="rect">
            <a:avLst/>
          </a:prstGeom>
        </p:spPr>
        <p:txBody>
          <a:bodyPr/>
          <a:lstStyle>
            <a:lvl1pPr algn="ctr">
              <a:lnSpc>
                <a:spcPct val="100000"/>
              </a:lnSpc>
              <a:spcBef>
                <a:spcPts val="0"/>
              </a:spcBef>
              <a:spcAft>
                <a:spcPts val="0"/>
              </a:spcAft>
              <a:defRPr sz="1867" b="0" i="0">
                <a:solidFill>
                  <a:schemeClr val="tx1"/>
                </a:solidFill>
                <a:latin typeface="Segoe UI Light" panose="020B0502040204020203" pitchFamily="34" charset="0"/>
                <a:cs typeface="Segoe UI Light"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43" name="Picture Placeholder 3">
            <a:extLst>
              <a:ext uri="{FF2B5EF4-FFF2-40B4-BE49-F238E27FC236}">
                <a16:creationId xmlns:a16="http://schemas.microsoft.com/office/drawing/2014/main" id="{636324C2-06A9-5C53-C560-6A8C2A2A63A9}"/>
              </a:ext>
            </a:extLst>
          </p:cNvPr>
          <p:cNvSpPr>
            <a:spLocks noGrp="1"/>
          </p:cNvSpPr>
          <p:nvPr userDrawn="1">
            <p:ph type="pic" sz="quarter" idx="74" hasCustomPrompt="1"/>
          </p:nvPr>
        </p:nvSpPr>
        <p:spPr>
          <a:xfrm>
            <a:off x="10592124" y="3747236"/>
            <a:ext cx="816640" cy="815027"/>
          </a:xfrm>
          <a:prstGeom prst="ellipse">
            <a:avLst/>
          </a:prstGeom>
          <a:noFill/>
          <a:ln>
            <a:solidFill>
              <a:schemeClr val="tx1"/>
            </a:solidFill>
          </a:ln>
        </p:spPr>
        <p:txBody>
          <a:bodyPr/>
          <a:lstStyle>
            <a:lvl1pPr marL="0" indent="0" algn="ctr">
              <a:lnSpc>
                <a:spcPct val="100000"/>
              </a:lnSpc>
              <a:spcBef>
                <a:spcPts val="0"/>
              </a:spcBef>
              <a:spcAft>
                <a:spcPts val="0"/>
              </a:spcAft>
              <a:buNone/>
              <a:defRPr sz="1333"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44" name="Footer Placeholder 4">
            <a:extLst>
              <a:ext uri="{FF2B5EF4-FFF2-40B4-BE49-F238E27FC236}">
                <a16:creationId xmlns:a16="http://schemas.microsoft.com/office/drawing/2014/main" id="{E52218CD-EE25-09CC-7904-328BDBF92ED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45" name="Slide Number Placeholder 3">
            <a:extLst>
              <a:ext uri="{FF2B5EF4-FFF2-40B4-BE49-F238E27FC236}">
                <a16:creationId xmlns:a16="http://schemas.microsoft.com/office/drawing/2014/main" id="{9001A54A-6121-02C5-F783-CD94FC41F65B}"/>
              </a:ext>
            </a:extLst>
          </p:cNvPr>
          <p:cNvSpPr txBox="1">
            <a:spLocks/>
          </p:cNvSpPr>
          <p:nvPr userDrawn="1"/>
        </p:nvSpPr>
        <p:spPr>
          <a:xfrm>
            <a:off x="11219769" y="635838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5" name="Text Placeholder 4">
            <a:extLst>
              <a:ext uri="{FF2B5EF4-FFF2-40B4-BE49-F238E27FC236}">
                <a16:creationId xmlns:a16="http://schemas.microsoft.com/office/drawing/2014/main" id="{58581C16-E32A-3DF1-6874-5098D2B8775C}"/>
              </a:ext>
            </a:extLst>
          </p:cNvPr>
          <p:cNvSpPr>
            <a:spLocks noGrp="1"/>
          </p:cNvSpPr>
          <p:nvPr userDrawn="1">
            <p:ph type="body" sz="quarter" idx="75"/>
          </p:nvPr>
        </p:nvSpPr>
        <p:spPr>
          <a:xfrm>
            <a:off x="0" y="3470275"/>
            <a:ext cx="3427413" cy="15367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BDB1CF7F-5626-8EE6-7162-063D3B0E5015}"/>
              </a:ext>
            </a:extLst>
          </p:cNvPr>
          <p:cNvGrpSpPr/>
          <p:nvPr userDrawn="1"/>
        </p:nvGrpSpPr>
        <p:grpSpPr>
          <a:xfrm>
            <a:off x="6471071" y="342585"/>
            <a:ext cx="161856" cy="6015799"/>
            <a:chOff x="6748423" y="256938"/>
            <a:chExt cx="0" cy="4609786"/>
          </a:xfrm>
        </p:grpSpPr>
        <p:cxnSp>
          <p:nvCxnSpPr>
            <p:cNvPr id="7" name="Straight Connector 6">
              <a:extLst>
                <a:ext uri="{FF2B5EF4-FFF2-40B4-BE49-F238E27FC236}">
                  <a16:creationId xmlns:a16="http://schemas.microsoft.com/office/drawing/2014/main" id="{AA1590CA-68C9-3A27-3BA5-D2C6D13A25E0}"/>
                </a:ext>
              </a:extLst>
            </p:cNvPr>
            <p:cNvCxnSpPr>
              <a:cxnSpLocks/>
            </p:cNvCxnSpPr>
            <p:nvPr userDrawn="1"/>
          </p:nvCxnSpPr>
          <p:spPr>
            <a:xfrm>
              <a:off x="6748423" y="2735643"/>
              <a:ext cx="0" cy="2131081"/>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6DCC6D1-07C1-9008-0970-E6188FB31EA5}"/>
                </a:ext>
              </a:extLst>
            </p:cNvPr>
            <p:cNvCxnSpPr>
              <a:cxnSpLocks/>
            </p:cNvCxnSpPr>
            <p:nvPr userDrawn="1"/>
          </p:nvCxnSpPr>
          <p:spPr>
            <a:xfrm>
              <a:off x="6748423" y="256938"/>
              <a:ext cx="0" cy="2131081"/>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Content Placeholder 20">
            <a:extLst>
              <a:ext uri="{FF2B5EF4-FFF2-40B4-BE49-F238E27FC236}">
                <a16:creationId xmlns:a16="http://schemas.microsoft.com/office/drawing/2014/main" id="{5C6FA4D4-0DF6-BD64-36B7-12263D47F585}"/>
              </a:ext>
            </a:extLst>
          </p:cNvPr>
          <p:cNvSpPr>
            <a:spLocks noGrp="1"/>
          </p:cNvSpPr>
          <p:nvPr userDrawn="1">
            <p:ph sz="quarter" idx="76" hasCustomPrompt="1"/>
          </p:nvPr>
        </p:nvSpPr>
        <p:spPr>
          <a:xfrm>
            <a:off x="3672599" y="1727403"/>
            <a:ext cx="2542050" cy="1456623"/>
          </a:xfrm>
          <a:prstGeom prst="rect">
            <a:avLst/>
          </a:prstGeom>
        </p:spPr>
        <p:txBody>
          <a:bodyPr/>
          <a:lstStyle>
            <a:lvl1pPr algn="ctr">
              <a:lnSpc>
                <a:spcPct val="100000"/>
              </a:lnSpc>
              <a:spcBef>
                <a:spcPts val="0"/>
              </a:spcBef>
              <a:spcAft>
                <a:spcPts val="0"/>
              </a:spcAft>
              <a:defRPr sz="1867" b="0" i="0">
                <a:solidFill>
                  <a:schemeClr val="tx1"/>
                </a:solidFill>
                <a:latin typeface="Segoe UI Light" panose="020B0502040204020203" pitchFamily="34" charset="0"/>
                <a:cs typeface="Segoe UI Light"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10" name="Picture Placeholder 3">
            <a:extLst>
              <a:ext uri="{FF2B5EF4-FFF2-40B4-BE49-F238E27FC236}">
                <a16:creationId xmlns:a16="http://schemas.microsoft.com/office/drawing/2014/main" id="{8FA682C3-10C5-33F7-0D31-64A26603DBE2}"/>
              </a:ext>
            </a:extLst>
          </p:cNvPr>
          <p:cNvSpPr>
            <a:spLocks noGrp="1"/>
          </p:cNvSpPr>
          <p:nvPr userDrawn="1">
            <p:ph type="pic" sz="quarter" idx="77" hasCustomPrompt="1"/>
          </p:nvPr>
        </p:nvSpPr>
        <p:spPr>
          <a:xfrm>
            <a:off x="4535304" y="593437"/>
            <a:ext cx="816640" cy="815027"/>
          </a:xfrm>
          <a:prstGeom prst="ellipse">
            <a:avLst/>
          </a:prstGeom>
          <a:noFill/>
          <a:ln>
            <a:solidFill>
              <a:schemeClr val="tx1"/>
            </a:solidFill>
          </a:ln>
        </p:spPr>
        <p:txBody>
          <a:bodyPr/>
          <a:lstStyle>
            <a:lvl1pPr marL="0" indent="0" algn="ctr">
              <a:lnSpc>
                <a:spcPct val="100000"/>
              </a:lnSpc>
              <a:spcBef>
                <a:spcPts val="0"/>
              </a:spcBef>
              <a:spcAft>
                <a:spcPts val="0"/>
              </a:spcAft>
              <a:buNone/>
              <a:defRPr sz="1333"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1" name="Content Placeholder 20">
            <a:extLst>
              <a:ext uri="{FF2B5EF4-FFF2-40B4-BE49-F238E27FC236}">
                <a16:creationId xmlns:a16="http://schemas.microsoft.com/office/drawing/2014/main" id="{6EC5B99D-B4F3-8520-4D63-D518BA3DF250}"/>
              </a:ext>
            </a:extLst>
          </p:cNvPr>
          <p:cNvSpPr>
            <a:spLocks noGrp="1"/>
          </p:cNvSpPr>
          <p:nvPr userDrawn="1">
            <p:ph sz="quarter" idx="78" hasCustomPrompt="1"/>
          </p:nvPr>
        </p:nvSpPr>
        <p:spPr>
          <a:xfrm>
            <a:off x="3672599" y="4881202"/>
            <a:ext cx="2542050" cy="1456623"/>
          </a:xfrm>
          <a:prstGeom prst="rect">
            <a:avLst/>
          </a:prstGeom>
        </p:spPr>
        <p:txBody>
          <a:bodyPr/>
          <a:lstStyle>
            <a:lvl1pPr algn="ctr">
              <a:lnSpc>
                <a:spcPct val="100000"/>
              </a:lnSpc>
              <a:spcBef>
                <a:spcPts val="0"/>
              </a:spcBef>
              <a:spcAft>
                <a:spcPts val="0"/>
              </a:spcAft>
              <a:defRPr sz="1867" b="0" i="0">
                <a:solidFill>
                  <a:schemeClr val="tx1"/>
                </a:solidFill>
                <a:latin typeface="Segoe UI Light" panose="020B0502040204020203" pitchFamily="34" charset="0"/>
                <a:cs typeface="Segoe UI Light"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12" name="Picture Placeholder 3">
            <a:extLst>
              <a:ext uri="{FF2B5EF4-FFF2-40B4-BE49-F238E27FC236}">
                <a16:creationId xmlns:a16="http://schemas.microsoft.com/office/drawing/2014/main" id="{6FD4C75D-A159-F0E8-19CF-39A65973C5C9}"/>
              </a:ext>
            </a:extLst>
          </p:cNvPr>
          <p:cNvSpPr>
            <a:spLocks noGrp="1"/>
          </p:cNvSpPr>
          <p:nvPr userDrawn="1">
            <p:ph type="pic" sz="quarter" idx="79" hasCustomPrompt="1"/>
          </p:nvPr>
        </p:nvSpPr>
        <p:spPr>
          <a:xfrm>
            <a:off x="4535304" y="3747236"/>
            <a:ext cx="816640" cy="815027"/>
          </a:xfrm>
          <a:prstGeom prst="ellipse">
            <a:avLst/>
          </a:prstGeom>
          <a:noFill/>
          <a:ln>
            <a:solidFill>
              <a:schemeClr val="tx1"/>
            </a:solidFill>
          </a:ln>
        </p:spPr>
        <p:txBody>
          <a:bodyPr/>
          <a:lstStyle>
            <a:lvl1pPr marL="0" indent="0" algn="ctr">
              <a:lnSpc>
                <a:spcPct val="100000"/>
              </a:lnSpc>
              <a:spcBef>
                <a:spcPts val="0"/>
              </a:spcBef>
              <a:spcAft>
                <a:spcPts val="0"/>
              </a:spcAft>
              <a:buNone/>
              <a:defRPr sz="1333" b="0" i="0">
                <a:solidFill>
                  <a:schemeClr val="tx1"/>
                </a:solidFill>
                <a:latin typeface="Segoe UI Light" panose="020B0502040204020203" pitchFamily="34" charset="0"/>
                <a:cs typeface="Segoe UI Light" panose="020B0502040204020203" pitchFamily="34" charset="0"/>
              </a:defRPr>
            </a:lvl1pPr>
          </a:lstStyle>
          <a:p>
            <a:r>
              <a:rPr lang="en-GB"/>
              <a:t>Icon</a:t>
            </a:r>
          </a:p>
        </p:txBody>
      </p:sp>
      <p:cxnSp>
        <p:nvCxnSpPr>
          <p:cNvPr id="13" name="Straight Connector 12">
            <a:extLst>
              <a:ext uri="{FF2B5EF4-FFF2-40B4-BE49-F238E27FC236}">
                <a16:creationId xmlns:a16="http://schemas.microsoft.com/office/drawing/2014/main" id="{560CDF4E-F930-2D8E-890F-E6CED5D11B98}"/>
              </a:ext>
            </a:extLst>
          </p:cNvPr>
          <p:cNvCxnSpPr>
            <a:cxnSpLocks/>
          </p:cNvCxnSpPr>
          <p:nvPr userDrawn="1"/>
        </p:nvCxnSpPr>
        <p:spPr>
          <a:xfrm flipH="1">
            <a:off x="3666483" y="3426144"/>
            <a:ext cx="2597781" cy="2564"/>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25936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Black5 Image">
    <p:bg>
      <p:bgPr>
        <a:solidFill>
          <a:schemeClr val="accent3"/>
        </a:solidFill>
        <a:effectLst/>
      </p:bgPr>
    </p:bg>
    <p:spTree>
      <p:nvGrpSpPr>
        <p:cNvPr id="1" name=""/>
        <p:cNvGrpSpPr/>
        <p:nvPr/>
      </p:nvGrpSpPr>
      <p:grpSpPr>
        <a:xfrm>
          <a:off x="0" y="0"/>
          <a:ext cx="0" cy="0"/>
          <a:chOff x="0" y="0"/>
          <a:chExt cx="0" cy="0"/>
        </a:xfrm>
      </p:grpSpPr>
      <p:pic>
        <p:nvPicPr>
          <p:cNvPr id="7" name="Picture 6" descr="A picture containing colorfulness, light, screenshot, purple&#10;&#10;Description automatically generated">
            <a:extLst>
              <a:ext uri="{FF2B5EF4-FFF2-40B4-BE49-F238E27FC236}">
                <a16:creationId xmlns:a16="http://schemas.microsoft.com/office/drawing/2014/main" id="{D73B2F76-D843-E2C9-FBC1-7242F137C76A}"/>
              </a:ext>
            </a:extLst>
          </p:cNvPr>
          <p:cNvPicPr>
            <a:picLocks/>
          </p:cNvPicPr>
          <p:nvPr userDrawn="1"/>
        </p:nvPicPr>
        <p:blipFill>
          <a:blip r:embed="rId2"/>
          <a:stretch>
            <a:fill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A8D172FD-402D-9590-8E1A-5446C5A23D10}"/>
              </a:ext>
            </a:extLst>
          </p:cNvPr>
          <p:cNvSpPr>
            <a:spLocks noChangeAspect="1"/>
          </p:cNvSpPr>
          <p:nvPr userDrawn="1"/>
        </p:nvSpPr>
        <p:spPr>
          <a:xfrm>
            <a:off x="0" y="0"/>
            <a:ext cx="12191980" cy="6876288"/>
          </a:xfrm>
          <a:prstGeom prst="rect">
            <a:avLst/>
          </a:prstGeom>
          <a:gradFill flip="none" rotWithShape="1">
            <a:gsLst>
              <a:gs pos="25000">
                <a:schemeClr val="bg1"/>
              </a:gs>
              <a:gs pos="54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US" sz="1799"/>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3"/>
            <a:ext cx="5715000" cy="2476499"/>
          </a:xfrm>
        </p:spPr>
        <p:txBody>
          <a:bodyPr anchor="b"/>
          <a:lstStyle>
            <a:lvl1pPr algn="l">
              <a:lnSpc>
                <a:spcPct val="90000"/>
              </a:lnSpc>
              <a:defRPr sz="4799">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2"/>
            <a:ext cx="4301168" cy="1092845"/>
          </a:xfrm>
        </p:spPr>
        <p:txBody>
          <a:bodyPr/>
          <a:lstStyle>
            <a:lvl1pPr marL="0" indent="0" algn="l">
              <a:lnSpc>
                <a:spcPct val="90000"/>
              </a:lnSpc>
              <a:spcAft>
                <a:spcPts val="0"/>
              </a:spcAft>
              <a:buNone/>
              <a:defRPr sz="1999" b="0" i="0" spc="0">
                <a:solidFill>
                  <a:schemeClr val="tx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Graphik" panose="020B0604020202020204" pitchFamily="34" charset="0"/>
              <a:buNone/>
            </a:pPr>
            <a:r>
              <a:rPr lang="en-US"/>
              <a:t>Place subtitle here</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7"/>
            <a:ext cx="3253153" cy="530687"/>
          </a:xfrm>
        </p:spPr>
        <p:txBody>
          <a:bodyPr/>
          <a:lstStyle>
            <a:lvl1pPr marL="0" indent="0" algn="l" defTabSz="914126" rtl="0" eaLnBrk="1" latinLnBrk="0" hangingPunct="1">
              <a:spcAft>
                <a:spcPts val="0"/>
              </a:spcAft>
              <a:buNone/>
              <a:defRPr lang="en-US" sz="1400" b="0" kern="1200" dirty="0" smtClean="0">
                <a:solidFill>
                  <a:schemeClr val="tx1"/>
                </a:solidFill>
                <a:latin typeface="+mn-lt"/>
                <a:ea typeface="+mn-ea"/>
                <a:cs typeface="+mn-cs"/>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tx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918543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19"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1" cy="257908"/>
          </a:xfrm>
          <a:prstGeom prst="rect">
            <a:avLst/>
          </a:prstGeom>
          <a:noFill/>
        </p:spPr>
        <p:txBody>
          <a:bodyPr wrap="square" lIns="0" tIns="0" rIns="0" bIns="0"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799">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2"/>
            <a:ext cx="4301168" cy="1092845"/>
          </a:xfrm>
        </p:spPr>
        <p:txBody>
          <a:bodyPr/>
          <a:lstStyle>
            <a:lvl1pPr marL="0" indent="0" algn="l">
              <a:lnSpc>
                <a:spcPct val="90000"/>
              </a:lnSpc>
              <a:spcAft>
                <a:spcPts val="0"/>
              </a:spcAft>
              <a:buNone/>
              <a:defRPr sz="2399" b="0" i="0" spc="0">
                <a:solidFill>
                  <a:schemeClr val="tx1"/>
                </a:solidFill>
                <a:latin typeface="GT Sectra Fine Rg" panose="00000500000000000000" pitchFamily="50"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4"/>
            <a:ext cx="3253153" cy="530687"/>
          </a:xfrm>
        </p:spPr>
        <p:txBody>
          <a:bodyPr/>
          <a:lstStyle>
            <a:lvl1pPr marL="0" indent="0" algn="l" defTabSz="914126" rtl="0" eaLnBrk="1" latinLnBrk="0" hangingPunct="1">
              <a:spcAft>
                <a:spcPts val="0"/>
              </a:spcAft>
              <a:buNone/>
              <a:defRPr lang="en-US" sz="1400" b="0" kern="1200" dirty="0" smtClean="0">
                <a:solidFill>
                  <a:schemeClr val="tx1"/>
                </a:solidFill>
                <a:latin typeface="+mn-lt"/>
                <a:ea typeface="+mn-ea"/>
                <a:cs typeface="+mn-cs"/>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tx1"/>
                </a:solidFill>
                <a:latin typeface="+mn-lt"/>
                <a:ea typeface="+mn-ea"/>
                <a:cs typeface="+mn-cs"/>
              </a:defRPr>
            </a:lvl1pPr>
          </a:lstStyle>
          <a:p>
            <a:endParaRPr 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7"/>
            <a:ext cx="1884233" cy="985085"/>
          </a:xfrm>
        </p:spPr>
        <p:txBody>
          <a:bodyPr anchor="ctr"/>
          <a:lstStyle>
            <a:lvl1pPr algn="ctr">
              <a:buNone/>
              <a:defRPr sz="1400"/>
            </a:lvl1pPr>
          </a:lstStyle>
          <a:p>
            <a:r>
              <a:rPr lang="en-US"/>
              <a:t>Add client logo</a:t>
            </a:r>
          </a:p>
        </p:txBody>
      </p:sp>
    </p:spTree>
    <p:extLst>
      <p:ext uri="{BB962C8B-B14F-4D97-AF65-F5344CB8AC3E}">
        <p14:creationId xmlns:p14="http://schemas.microsoft.com/office/powerpoint/2010/main" val="1335077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2" y="2182000"/>
            <a:ext cx="3267012" cy="2699330"/>
          </a:xfrm>
        </p:spPr>
        <p:txBody>
          <a:bodyPr/>
          <a:lstStyle>
            <a:lvl1pPr marL="0" indent="0">
              <a:lnSpc>
                <a:spcPct val="90000"/>
              </a:lnSpc>
              <a:buNone/>
              <a:defRPr sz="2399">
                <a:solidFill>
                  <a:schemeClr val="accent1"/>
                </a:solidFill>
                <a:latin typeface="GT Sectra Fine Rg" panose="00000500000000000000" pitchFamily="50" charset="0"/>
              </a:defRPr>
            </a:lvl1pPr>
            <a:lvl2pPr marL="0" indent="0">
              <a:buNone/>
              <a:defRPr sz="1799"/>
            </a:lvl2pPr>
            <a:lvl3pPr marL="228531">
              <a:buFont typeface="Arial" panose="020B0604020202020204" pitchFamily="34" charset="0"/>
              <a:buChar char="•"/>
              <a:defRPr sz="1799"/>
            </a:lvl3pPr>
            <a:lvl4pPr marL="457063">
              <a:buFont typeface="System Font"/>
              <a:buChar char="–"/>
              <a:defRPr sz="1600"/>
            </a:lvl4pPr>
            <a:lvl5pPr marL="685594">
              <a:buFont typeface="Arial" panose="020B0604020202020204" pitchFamily="34" charset="0"/>
              <a:buChar char="•"/>
              <a:defRPr sz="1600"/>
            </a:lvl5pPr>
          </a:lstStyle>
          <a:p>
            <a:pPr lvl="0"/>
            <a:r>
              <a:rPr lang="en-US"/>
              <a:t>Place subtitle here in GT Sectra Fine Rg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3"/>
            <a:ext cx="3267011" cy="810399"/>
          </a:xfrm>
        </p:spPr>
        <p:txBody>
          <a:bodyPr/>
          <a:lstStyle>
            <a:lvl1pPr>
              <a:defRPr/>
            </a:lvl1pPr>
          </a:lstStyle>
          <a:p>
            <a:r>
              <a:rPr lang="en-US"/>
              <a:t>Agenda title</a:t>
            </a:r>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US"/>
              <a:t>Insert agenda item</a:t>
            </a:r>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US"/>
              <a:t>Insert agenda item</a:t>
            </a:r>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US"/>
              <a:t>Insert agenda item</a:t>
            </a:r>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US"/>
              <a:t>Insert agenda item</a:t>
            </a:r>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US"/>
              <a:t>Insert agenda item</a:t>
            </a:r>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US"/>
              <a:t>Insert agenda item</a:t>
            </a:r>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US"/>
              <a:t>Insert agenda item</a:t>
            </a:r>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US"/>
              <a:t>Insert agenda item</a:t>
            </a:r>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2"/>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60" y="1371600"/>
            <a:ext cx="2953039" cy="485340"/>
          </a:xfrm>
        </p:spPr>
        <p:txBody>
          <a:bodyPr anchor="ctr"/>
          <a:lstStyle>
            <a:lvl1pPr>
              <a:spcAft>
                <a:spcPts val="0"/>
              </a:spcAft>
              <a:buNone/>
              <a:defRPr sz="1600"/>
            </a:lvl1pPr>
          </a:lstStyle>
          <a:p>
            <a:pPr lvl="0"/>
            <a:r>
              <a:rPr lang="en-US"/>
              <a:t>Insert agenda item</a:t>
            </a:r>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60" y="1976478"/>
            <a:ext cx="2953039" cy="485340"/>
          </a:xfrm>
        </p:spPr>
        <p:txBody>
          <a:bodyPr anchor="ctr"/>
          <a:lstStyle>
            <a:lvl1pPr>
              <a:spcAft>
                <a:spcPts val="0"/>
              </a:spcAft>
              <a:buNone/>
              <a:defRPr sz="1600"/>
            </a:lvl1pPr>
          </a:lstStyle>
          <a:p>
            <a:pPr lvl="0"/>
            <a:r>
              <a:rPr lang="en-US"/>
              <a:t>Insert agenda item</a:t>
            </a:r>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60" y="2581356"/>
            <a:ext cx="2953039" cy="485340"/>
          </a:xfrm>
        </p:spPr>
        <p:txBody>
          <a:bodyPr anchor="ctr"/>
          <a:lstStyle>
            <a:lvl1pPr>
              <a:spcAft>
                <a:spcPts val="0"/>
              </a:spcAft>
              <a:buNone/>
              <a:defRPr sz="1600"/>
            </a:lvl1pPr>
          </a:lstStyle>
          <a:p>
            <a:pPr lvl="0"/>
            <a:r>
              <a:rPr lang="en-US"/>
              <a:t>Insert agenda item</a:t>
            </a:r>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60" y="3186234"/>
            <a:ext cx="2953039" cy="485340"/>
          </a:xfrm>
        </p:spPr>
        <p:txBody>
          <a:bodyPr anchor="ctr"/>
          <a:lstStyle>
            <a:lvl1pPr>
              <a:spcAft>
                <a:spcPts val="0"/>
              </a:spcAft>
              <a:buNone/>
              <a:defRPr sz="1600"/>
            </a:lvl1pPr>
          </a:lstStyle>
          <a:p>
            <a:pPr lvl="0"/>
            <a:r>
              <a:rPr lang="en-US"/>
              <a:t>Insert agenda item</a:t>
            </a:r>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60" y="3791112"/>
            <a:ext cx="2953039" cy="485340"/>
          </a:xfrm>
        </p:spPr>
        <p:txBody>
          <a:bodyPr anchor="ctr"/>
          <a:lstStyle>
            <a:lvl1pPr>
              <a:spcAft>
                <a:spcPts val="0"/>
              </a:spcAft>
              <a:buNone/>
              <a:defRPr sz="1600"/>
            </a:lvl1pPr>
          </a:lstStyle>
          <a:p>
            <a:pPr lvl="0"/>
            <a:r>
              <a:rPr lang="en-US"/>
              <a:t>Insert agenda item</a:t>
            </a:r>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60" y="4395990"/>
            <a:ext cx="2953039" cy="485340"/>
          </a:xfrm>
        </p:spPr>
        <p:txBody>
          <a:bodyPr anchor="ctr"/>
          <a:lstStyle>
            <a:lvl1pPr>
              <a:spcAft>
                <a:spcPts val="0"/>
              </a:spcAft>
              <a:buNone/>
              <a:defRPr sz="1600"/>
            </a:lvl1pPr>
          </a:lstStyle>
          <a:p>
            <a:pPr lvl="0"/>
            <a:r>
              <a:rPr lang="en-US"/>
              <a:t>Insert agenda item</a:t>
            </a:r>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60" y="5000868"/>
            <a:ext cx="2953039" cy="485340"/>
          </a:xfrm>
        </p:spPr>
        <p:txBody>
          <a:bodyPr anchor="ctr"/>
          <a:lstStyle>
            <a:lvl1pPr>
              <a:spcAft>
                <a:spcPts val="0"/>
              </a:spcAft>
              <a:buNone/>
              <a:defRPr sz="1600"/>
            </a:lvl1pPr>
          </a:lstStyle>
          <a:p>
            <a:pPr lvl="0"/>
            <a:r>
              <a:rPr lang="en-US"/>
              <a:t>Insert agenda item</a:t>
            </a:r>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60" y="5605747"/>
            <a:ext cx="2953039" cy="485340"/>
          </a:xfrm>
        </p:spPr>
        <p:txBody>
          <a:bodyPr anchor="ctr"/>
          <a:lstStyle>
            <a:lvl1pPr>
              <a:spcAft>
                <a:spcPts val="0"/>
              </a:spcAft>
              <a:buNone/>
              <a:defRPr sz="1600"/>
            </a:lvl1pPr>
          </a:lstStyle>
          <a:p>
            <a:pPr lvl="0"/>
            <a:r>
              <a:rPr lang="en-US"/>
              <a:t>Insert agenda item</a:t>
            </a:r>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sz="1799" b="1">
                <a:solidFill>
                  <a:schemeClr val="accent1"/>
                </a:solidFill>
                <a:latin typeface="+mj-lt"/>
              </a:defRPr>
            </a:lvl1pPr>
          </a:lstStyle>
          <a:p>
            <a:pPr marL="0" marR="0" lvl="0" indent="0" algn="ctr" defTabSz="22853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a:xfrm>
            <a:off x="7315200" y="6488234"/>
            <a:ext cx="4114800" cy="198318"/>
          </a:xfrm>
          <a:prstGeom prst="rect">
            <a:avLst/>
          </a:prstGeom>
        </p:spPr>
        <p:txBody>
          <a:bodyPr/>
          <a:lstStyle/>
          <a:p>
            <a:pPr algn="r" defTabSz="228531">
              <a:spcAft>
                <a:spcPts val="1200"/>
              </a:spcAft>
              <a:defRPr/>
            </a:pPr>
            <a:r>
              <a:rPr lang="en-US"/>
              <a:t> © 2022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689541280"/>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1" y="381000"/>
            <a:ext cx="11430000" cy="990600"/>
          </a:xfrm>
        </p:spPr>
        <p:txBody>
          <a:bodyPr/>
          <a:lstStyle>
            <a:lvl1pPr>
              <a:defRPr sz="3599"/>
            </a:lvl1pPr>
          </a:lstStyle>
          <a:p>
            <a:r>
              <a:rPr lang="en-US"/>
              <a:t>Place headline here (36pt, min 30pt)</a:t>
            </a:r>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2" y="1371600"/>
            <a:ext cx="11430000" cy="4940300"/>
          </a:xfrm>
        </p:spPr>
        <p:txBody>
          <a:bodyPr/>
          <a:lstStyle>
            <a:lvl1pPr marL="228531" indent="-228531">
              <a:buFont typeface="Arial" panose="020B0604020202020204" pitchFamily="34" charset="0"/>
              <a:buChar char="•"/>
              <a:defRPr/>
            </a:lvl1pPr>
            <a:lvl2pPr marL="457063">
              <a:defRPr/>
            </a:lvl2pPr>
            <a:lvl3pPr marL="685594">
              <a:defRPr/>
            </a:lvl3pPr>
            <a:lvl4pPr marL="914126">
              <a:defRPr/>
            </a:lvl4pPr>
            <a:lvl5pPr marL="1142657">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845487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1" y="381000"/>
            <a:ext cx="11430000" cy="990600"/>
          </a:xfrm>
        </p:spPr>
        <p:txBody>
          <a:bodyPr/>
          <a:lstStyle>
            <a:lvl1pPr>
              <a:defRPr sz="3599"/>
            </a:lvl1pPr>
          </a:lstStyle>
          <a:p>
            <a:r>
              <a:rPr lang="en-US"/>
              <a:t>Place headline here (36pt, min 30pt)</a:t>
            </a:r>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2"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31">
              <a:spcAft>
                <a:spcPts val="1200"/>
              </a:spcAft>
              <a:defRPr/>
            </a:pPr>
            <a:r>
              <a:rPr lang="en-US"/>
              <a:t> © 2024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9"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a:xfrm>
            <a:off x="11484746" y="6490025"/>
            <a:ext cx="326254" cy="201168"/>
          </a:xfrm>
          <a:prstGeom prst="rect">
            <a:avLst/>
          </a:prstGeom>
          <a:noFill/>
        </p:spPr>
        <p:txBody>
          <a:bodyPr wrap="square" lIns="0" tIns="0" rIns="0" bIns="0" rtlCol="0" anchor="ctr">
            <a:noAutofit/>
          </a:bodyPr>
          <a:lstStyle>
            <a:lvl1pPr algn="ctr">
              <a:defRPr lang="en-US" sz="800" smtClean="0">
                <a:solidFill>
                  <a:schemeClr val="tx1">
                    <a:alpha val="75000"/>
                  </a:schemeClr>
                </a:solidFill>
              </a:defRPr>
            </a:lvl1pPr>
          </a:lstStyle>
          <a:p>
            <a:pPr defTabSz="228531">
              <a:spcAft>
                <a:spcPts val="1200"/>
              </a:spcAft>
            </a:pPr>
            <a:fld id="{1F90F471-3972-4120-B8B3-0237DE626C35}" type="slidenum">
              <a:rPr lang="en-US" smtClean="0"/>
              <a:pPr defTabSz="228531">
                <a:spcAft>
                  <a:spcPts val="1200"/>
                </a:spcAft>
              </a:pPr>
              <a:t>‹#›</a:t>
            </a:fld>
            <a:endParaRPr lang="en-US"/>
          </a:p>
        </p:txBody>
      </p:sp>
    </p:spTree>
    <p:extLst>
      <p:ext uri="{BB962C8B-B14F-4D97-AF65-F5344CB8AC3E}">
        <p14:creationId xmlns:p14="http://schemas.microsoft.com/office/powerpoint/2010/main" val="24513475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1" y="381000"/>
            <a:ext cx="11430000" cy="800100"/>
          </a:xfrm>
        </p:spPr>
        <p:txBody>
          <a:bodyPr/>
          <a:lstStyle>
            <a:lvl1pPr>
              <a:defRPr sz="3599"/>
            </a:lvl1pPr>
          </a:lstStyle>
          <a:p>
            <a:r>
              <a:rPr lang="en-US"/>
              <a:t>Place headline here (36pt, min 30pt)</a:t>
            </a:r>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2"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1"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90187125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3004459"/>
            <a:ext cx="5524500" cy="2865991"/>
          </a:xfrm>
        </p:spPr>
        <p:txBody>
          <a:bodyPr/>
          <a:lstStyle>
            <a:lvl1pPr marL="0" indent="0">
              <a:lnSpc>
                <a:spcPct val="90000"/>
              </a:lnSpc>
              <a:buNone/>
              <a:defRPr sz="2399">
                <a:solidFill>
                  <a:schemeClr val="accent1"/>
                </a:solidFill>
                <a:latin typeface="GT Sectra Fine Rg" panose="00000500000000000000" pitchFamily="50" charset="0"/>
              </a:defRPr>
            </a:lvl1pPr>
            <a:lvl2pPr marL="228531" indent="-228531">
              <a:buFont typeface="Arial" panose="020B0604020202020204" pitchFamily="34" charset="0"/>
              <a:buChar char="•"/>
              <a:defRPr sz="1799"/>
            </a:lvl2pPr>
            <a:lvl3pPr marL="457063">
              <a:buFont typeface="Arial" panose="020B0503030202060203" pitchFamily="34" charset="0"/>
              <a:buChar char="–"/>
              <a:defRPr sz="1799"/>
            </a:lvl3pPr>
            <a:lvl4pPr marL="685594">
              <a:buFont typeface="Arial" panose="020B0604020202020204" pitchFamily="34" charset="0"/>
              <a:buChar char="•"/>
              <a:defRPr sz="1600"/>
            </a:lvl4pPr>
            <a:lvl5pPr marL="914126">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US"/>
              <a:t>Place headline here (36pt, min 30pt)</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59068162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1" y="1371600"/>
            <a:ext cx="5524499" cy="4937760"/>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Tree>
    <p:extLst>
      <p:ext uri="{BB962C8B-B14F-4D97-AF65-F5344CB8AC3E}">
        <p14:creationId xmlns:p14="http://schemas.microsoft.com/office/powerpoint/2010/main" val="87172709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87B0FBC-DDAF-62B6-8BFA-CC07ED4B8B2E}"/>
              </a:ext>
            </a:extLst>
          </p:cNvPr>
          <p:cNvGraphicFramePr>
            <a:graphicFrameLocks noChangeAspect="1"/>
          </p:cNvGraphicFramePr>
          <p:nvPr userDrawn="1">
            <p:custDataLst>
              <p:tags r:id="rId1"/>
            </p:custDataLst>
            <p:extLst>
              <p:ext uri="{D42A27DB-BD31-4B8C-83A1-F6EECF244321}">
                <p14:modId xmlns:p14="http://schemas.microsoft.com/office/powerpoint/2010/main" val="14023855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787B0FBC-DDAF-62B6-8BFA-CC07ED4B8B2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descr="Background pattern&#10;&#10;Description automatically generated">
            <a:extLst>
              <a:ext uri="{FF2B5EF4-FFF2-40B4-BE49-F238E27FC236}">
                <a16:creationId xmlns:a16="http://schemas.microsoft.com/office/drawing/2014/main" id="{FAAF4176-87EB-482D-B46B-A1860FB9AA93}"/>
              </a:ext>
            </a:extLst>
          </p:cNvPr>
          <p:cNvPicPr>
            <a:picLocks noChangeAspect="1"/>
          </p:cNvPicPr>
          <p:nvPr userDrawn="1"/>
        </p:nvPicPr>
        <p:blipFill rotWithShape="1">
          <a:blip r:embed="rId5">
            <a:alphaModFix amt="60000"/>
          </a:blip>
          <a:srcRect l="34656" t="54718" r="20062" b="1"/>
          <a:stretch/>
        </p:blipFill>
        <p:spPr>
          <a:xfrm>
            <a:off x="0" y="-2720"/>
            <a:ext cx="12192000" cy="6860720"/>
          </a:xfrm>
          <a:prstGeom prst="rect">
            <a:avLst/>
          </a:prstGeom>
        </p:spPr>
      </p:pic>
      <p:sp>
        <p:nvSpPr>
          <p:cNvPr id="10" name="Slide Number Placeholder 3">
            <a:extLst>
              <a:ext uri="{FF2B5EF4-FFF2-40B4-BE49-F238E27FC236}">
                <a16:creationId xmlns:a16="http://schemas.microsoft.com/office/drawing/2014/main" id="{81E08771-3153-4361-A3D4-5353A74D72B9}"/>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4" name="Text Placeholder 10">
            <a:extLst>
              <a:ext uri="{FF2B5EF4-FFF2-40B4-BE49-F238E27FC236}">
                <a16:creationId xmlns:a16="http://schemas.microsoft.com/office/drawing/2014/main" id="{8826EA3B-D764-8D3D-9E62-D489583E21E1}"/>
              </a:ext>
            </a:extLst>
          </p:cNvPr>
          <p:cNvSpPr>
            <a:spLocks noGrp="1"/>
          </p:cNvSpPr>
          <p:nvPr>
            <p:ph type="body" sz="quarter" idx="15" hasCustomPrompt="1"/>
          </p:nvPr>
        </p:nvSpPr>
        <p:spPr>
          <a:xfrm>
            <a:off x="381000" y="381000"/>
            <a:ext cx="11430000" cy="740789"/>
          </a:xfrm>
          <a:prstGeom prst="rect">
            <a:avLst/>
          </a:prstGeom>
        </p:spPr>
        <p:txBody>
          <a:bodyPr wrap="square" lIns="0" tIns="0" rIns="0" bIns="0" anchor="t" anchorCtr="0">
            <a:noAutofit/>
          </a:bodyPr>
          <a:lstStyle>
            <a:lvl1pPr marL="0" indent="0" algn="l">
              <a:lnSpc>
                <a:spcPct val="80000"/>
              </a:lnSpc>
              <a:spcBef>
                <a:spcPts val="0"/>
              </a:spcBef>
              <a:spcAft>
                <a:spcPct val="0"/>
              </a:spcAft>
              <a:buFontTx/>
              <a:buNone/>
              <a:defRPr sz="3000" b="0" i="0" cap="all" baseline="0">
                <a:solidFill>
                  <a:schemeClr val="tx1"/>
                </a:solidFill>
                <a:latin typeface="Graphik Black" panose="020B0A03030202060203" pitchFamily="34" charset="0"/>
              </a:defRPr>
            </a:lvl1pPr>
          </a:lstStyle>
          <a:p>
            <a:pPr lvl="0" fontAlgn="base">
              <a:lnSpc>
                <a:spcPct val="80000"/>
              </a:lnSpc>
              <a:spcAft>
                <a:spcPct val="0"/>
              </a:spcAft>
              <a:defRPr/>
            </a:pPr>
            <a:r>
              <a:rPr lang="de-DE">
                <a:solidFill>
                  <a:srgbClr val="000000"/>
                </a:solidFill>
                <a:latin typeface="Graphik Black" panose="020B0503030202060203" pitchFamily="34" charset="77"/>
                <a:cs typeface="Arial" panose="020B0604020202020204" pitchFamily="34" charset="0"/>
              </a:rPr>
              <a:t>INSERT MAIN TITLE AT 40PT MIN 30PT</a:t>
            </a:r>
          </a:p>
        </p:txBody>
      </p:sp>
      <p:sp>
        <p:nvSpPr>
          <p:cNvPr id="5" name="Text Placeholder 10">
            <a:extLst>
              <a:ext uri="{FF2B5EF4-FFF2-40B4-BE49-F238E27FC236}">
                <a16:creationId xmlns:a16="http://schemas.microsoft.com/office/drawing/2014/main" id="{90F93FF8-E59D-D0C9-7B7B-C08008F93125}"/>
              </a:ext>
            </a:extLst>
          </p:cNvPr>
          <p:cNvSpPr>
            <a:spLocks noGrp="1"/>
          </p:cNvSpPr>
          <p:nvPr>
            <p:ph type="body" sz="quarter" idx="14" hasCustomPrompt="1"/>
          </p:nvPr>
        </p:nvSpPr>
        <p:spPr>
          <a:xfrm>
            <a:off x="381000" y="1247775"/>
            <a:ext cx="11430000" cy="401426"/>
          </a:xfrm>
          <a:prstGeom prst="rect">
            <a:avLst/>
          </a:prstGeom>
        </p:spPr>
        <p:txBody>
          <a:bodyPr wrap="square" lIns="0" tIns="0" rIns="0" bIns="0" anchor="ctr" anchorCtr="0">
            <a:noAutofit/>
          </a:bodyPr>
          <a:lstStyle>
            <a:lvl1pPr marL="0" indent="0" algn="l">
              <a:lnSpc>
                <a:spcPct val="80000"/>
              </a:lnSpc>
              <a:spcBef>
                <a:spcPts val="0"/>
              </a:spcBef>
              <a:spcAft>
                <a:spcPct val="0"/>
              </a:spcAft>
              <a:buFontTx/>
              <a:buNone/>
              <a:defRPr sz="1800" b="0" i="0" cap="all" baseline="0">
                <a:solidFill>
                  <a:schemeClr val="accent1"/>
                </a:solidFill>
                <a:latin typeface="Graphik Black" panose="020B0A03030202060203" pitchFamily="34" charset="0"/>
              </a:defRPr>
            </a:lvl1pPr>
          </a:lstStyle>
          <a:p>
            <a:pPr lvl="0" fontAlgn="base">
              <a:lnSpc>
                <a:spcPct val="80000"/>
              </a:lnSpc>
              <a:spcAft>
                <a:spcPct val="0"/>
              </a:spcAft>
              <a:defRPr/>
            </a:pPr>
            <a:r>
              <a:rPr lang="de-DE">
                <a:solidFill>
                  <a:srgbClr val="000000"/>
                </a:solidFill>
                <a:latin typeface="Graphik Black" panose="020B0503030202060203" pitchFamily="34" charset="77"/>
                <a:cs typeface="Arial" panose="020B0604020202020204" pitchFamily="34" charset="0"/>
              </a:rPr>
              <a:t>INSERT MAIN TITLE AT 40PT MIN 30PT</a:t>
            </a:r>
          </a:p>
        </p:txBody>
      </p:sp>
      <p:pic>
        <p:nvPicPr>
          <p:cNvPr id="2" name="Picture 1" descr="Shape, arrow&#10;&#10;Description automatically generated">
            <a:extLst>
              <a:ext uri="{FF2B5EF4-FFF2-40B4-BE49-F238E27FC236}">
                <a16:creationId xmlns:a16="http://schemas.microsoft.com/office/drawing/2014/main" id="{272D6EA6-EBD8-D935-26CC-7813CA51778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87471" y="6534376"/>
            <a:ext cx="187055" cy="201168"/>
          </a:xfrm>
          <a:prstGeom prst="rect">
            <a:avLst/>
          </a:prstGeom>
        </p:spPr>
      </p:pic>
    </p:spTree>
    <p:extLst>
      <p:ext uri="{BB962C8B-B14F-4D97-AF65-F5344CB8AC3E}">
        <p14:creationId xmlns:p14="http://schemas.microsoft.com/office/powerpoint/2010/main" val="41408351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1" y="1947672"/>
            <a:ext cx="5524499" cy="4361688"/>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1"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8434883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1" y="1949194"/>
            <a:ext cx="5524500"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1" y="2772154"/>
            <a:ext cx="5524499" cy="3101872"/>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1"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40820074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1001"/>
            <a:ext cx="11429999" cy="793837"/>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399" b="1">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1" y="2286000"/>
            <a:ext cx="3556000"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1" y="3108960"/>
            <a:ext cx="3556000" cy="2761488"/>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0" lvl="5" indent="0" algn="l" defTabSz="228531"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1" y="1828800"/>
            <a:ext cx="3556000" cy="457200"/>
          </a:xfrm>
        </p:spPr>
        <p:txBody>
          <a:bodyPr anchor="t"/>
          <a:lstStyle>
            <a:lvl1pPr marL="0" indent="0">
              <a:spcAft>
                <a:spcPts val="0"/>
              </a:spcAft>
              <a:buNone/>
              <a:defRPr sz="2399" b="1">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0" lvl="5" indent="0" algn="l" defTabSz="228531"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399" b="1">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1"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39813842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1" y="2286000"/>
            <a:ext cx="2571749"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1" y="1828800"/>
            <a:ext cx="2571749" cy="457200"/>
          </a:xfrm>
        </p:spPr>
        <p:txBody>
          <a:bodyPr anchor="t"/>
          <a:lstStyle>
            <a:lvl1pPr marL="0" indent="0">
              <a:spcAft>
                <a:spcPts val="0"/>
              </a:spcAft>
              <a:buNone/>
              <a:defRPr sz="2399" b="1">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399" b="1">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399" b="1">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399" b="1">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399" b="1">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1" y="3108961"/>
            <a:ext cx="2571749" cy="2761615"/>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2" y="3108961"/>
            <a:ext cx="2571749" cy="2761615"/>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45138"/>
            <a:ext cx="2571749" cy="2725310"/>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2" y="3108961"/>
            <a:ext cx="2571749" cy="2761615"/>
          </a:xfrm>
        </p:spPr>
        <p:txBody>
          <a:bodyPr/>
          <a:lstStyle>
            <a:lvl1pPr>
              <a:spcAft>
                <a:spcPts val="600"/>
              </a:spcAft>
              <a:defRPr sz="1799"/>
            </a:lvl1pPr>
            <a:lvl2pPr>
              <a:spcAft>
                <a:spcPts val="600"/>
              </a:spcAft>
              <a:defRPr sz="1799"/>
            </a:lvl2pPr>
            <a:lvl3pPr>
              <a:spcAft>
                <a:spcPts val="600"/>
              </a:spcAft>
              <a:defRPr sz="1799"/>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1001"/>
            <a:ext cx="11429999" cy="793837"/>
          </a:xfrm>
        </p:spPr>
        <p:txBody>
          <a:bodyPr/>
          <a:lstStyle/>
          <a:p>
            <a:r>
              <a:rPr lang="en-US"/>
              <a:t>Place headline here (36pt, min 30pt)</a:t>
            </a:r>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1"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28916701"/>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1" y="381002"/>
            <a:ext cx="11430000" cy="798829"/>
          </a:xfrm>
        </p:spPr>
        <p:txBody>
          <a:bodyPr/>
          <a:lstStyle>
            <a:lvl1pPr>
              <a:defRPr sz="3599"/>
            </a:lvl1pPr>
          </a:lstStyle>
          <a:p>
            <a:r>
              <a:rPr lang="en-US"/>
              <a:t>Place headline here (36pt, min 30pt)</a:t>
            </a:r>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799" b="0"/>
            </a:lvl1pPr>
          </a:lstStyle>
          <a:p>
            <a:r>
              <a:rPr lang="en-US"/>
              <a:t>Add icon</a:t>
            </a:r>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6" y="3898901"/>
            <a:ext cx="1985504" cy="1971541"/>
          </a:xfrm>
        </p:spPr>
        <p:txBody>
          <a:bodyPr/>
          <a:lstStyle>
            <a:lvl1pPr marL="0" indent="0" algn="ctr">
              <a:lnSpc>
                <a:spcPct val="90000"/>
              </a:lnSpc>
              <a:spcAft>
                <a:spcPts val="600"/>
              </a:spcAft>
              <a:buFont typeface="Arial" panose="020B0604020202020204" pitchFamily="34" charset="0"/>
              <a:buNone/>
              <a:defRPr sz="1999" b="1">
                <a:latin typeface="+mj-lt"/>
              </a:defRPr>
            </a:lvl1pPr>
            <a:lvl2pPr marL="0" indent="0" algn="ctr">
              <a:spcAft>
                <a:spcPts val="600"/>
              </a:spcAft>
              <a:buNone/>
              <a:defRPr sz="1600"/>
            </a:lvl2pPr>
            <a:lvl3pPr marL="0" indent="0" algn="ctr">
              <a:spcAft>
                <a:spcPts val="600"/>
              </a:spcAft>
              <a:buNone/>
              <a:defRPr sz="1200"/>
            </a:lvl3pPr>
            <a:lvl4pPr marL="182825" indent="-18282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6" y="3898901"/>
            <a:ext cx="1985504" cy="1979613"/>
          </a:xfrm>
        </p:spPr>
        <p:txBody>
          <a:bodyPr/>
          <a:lstStyle>
            <a:lvl1pPr marL="0" indent="0" algn="ctr">
              <a:lnSpc>
                <a:spcPct val="90000"/>
              </a:lnSpc>
              <a:spcAft>
                <a:spcPts val="600"/>
              </a:spcAft>
              <a:buFont typeface="Arial" panose="020B0604020202020204" pitchFamily="34" charset="0"/>
              <a:buNone/>
              <a:defRPr sz="1999" b="1">
                <a:latin typeface="+mj-lt"/>
              </a:defRPr>
            </a:lvl1pPr>
            <a:lvl2pPr marL="0" indent="0" algn="ctr">
              <a:spcAft>
                <a:spcPts val="600"/>
              </a:spcAft>
              <a:buNone/>
              <a:defRPr sz="1600"/>
            </a:lvl2pPr>
            <a:lvl3pPr marL="0" indent="0" algn="ctr">
              <a:spcAft>
                <a:spcPts val="600"/>
              </a:spcAft>
              <a:buNone/>
              <a:defRPr sz="1200"/>
            </a:lvl3pPr>
            <a:lvl4pPr marL="182825" indent="-18282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1"/>
            <a:ext cx="1985504" cy="1979613"/>
          </a:xfrm>
        </p:spPr>
        <p:txBody>
          <a:bodyPr/>
          <a:lstStyle>
            <a:lvl1pPr marL="0" indent="0" algn="ctr">
              <a:lnSpc>
                <a:spcPct val="90000"/>
              </a:lnSpc>
              <a:spcAft>
                <a:spcPts val="600"/>
              </a:spcAft>
              <a:buFont typeface="Arial" panose="020B0604020202020204" pitchFamily="34" charset="0"/>
              <a:buNone/>
              <a:defRPr sz="1999" b="1">
                <a:latin typeface="+mj-lt"/>
              </a:defRPr>
            </a:lvl1pPr>
            <a:lvl2pPr marL="0" indent="0" algn="ctr">
              <a:spcAft>
                <a:spcPts val="600"/>
              </a:spcAft>
              <a:buNone/>
              <a:defRPr sz="1600"/>
            </a:lvl2pPr>
            <a:lvl3pPr marL="0" indent="0" algn="ctr">
              <a:spcAft>
                <a:spcPts val="600"/>
              </a:spcAft>
              <a:buNone/>
              <a:defRPr sz="1200"/>
            </a:lvl3pPr>
            <a:lvl4pPr marL="182825" indent="-18282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1"/>
            <a:ext cx="1985504" cy="1979613"/>
          </a:xfrm>
        </p:spPr>
        <p:txBody>
          <a:bodyPr/>
          <a:lstStyle>
            <a:lvl1pPr marL="0" indent="0" algn="ctr">
              <a:lnSpc>
                <a:spcPct val="90000"/>
              </a:lnSpc>
              <a:spcAft>
                <a:spcPts val="600"/>
              </a:spcAft>
              <a:buFont typeface="Arial" panose="020B0604020202020204" pitchFamily="34" charset="0"/>
              <a:buNone/>
              <a:defRPr sz="1999" b="1">
                <a:latin typeface="+mj-lt"/>
              </a:defRPr>
            </a:lvl1pPr>
            <a:lvl2pPr marL="0" indent="0" algn="ctr">
              <a:spcAft>
                <a:spcPts val="600"/>
              </a:spcAft>
              <a:buNone/>
              <a:defRPr sz="1600"/>
            </a:lvl2pPr>
            <a:lvl3pPr marL="0" indent="0" algn="ctr">
              <a:spcAft>
                <a:spcPts val="600"/>
              </a:spcAft>
              <a:buNone/>
              <a:defRPr sz="1200"/>
            </a:lvl3pPr>
            <a:lvl4pPr marL="182825" indent="-18282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1"/>
            <a:ext cx="1985504" cy="1979613"/>
          </a:xfrm>
        </p:spPr>
        <p:txBody>
          <a:bodyPr/>
          <a:lstStyle>
            <a:lvl1pPr marL="0" indent="0" algn="ctr">
              <a:lnSpc>
                <a:spcPct val="90000"/>
              </a:lnSpc>
              <a:spcAft>
                <a:spcPts val="600"/>
              </a:spcAft>
              <a:buFont typeface="Arial" panose="020B0604020202020204" pitchFamily="34" charset="0"/>
              <a:buNone/>
              <a:defRPr sz="1999" b="1">
                <a:latin typeface="+mj-lt"/>
              </a:defRPr>
            </a:lvl1pPr>
            <a:lvl2pPr marL="0" indent="0" algn="ctr">
              <a:spcAft>
                <a:spcPts val="600"/>
              </a:spcAft>
              <a:buNone/>
              <a:defRPr sz="1600"/>
            </a:lvl2pPr>
            <a:lvl3pPr marL="0" indent="0" algn="ctr">
              <a:spcAft>
                <a:spcPts val="600"/>
              </a:spcAft>
              <a:buNone/>
              <a:defRPr sz="1200"/>
            </a:lvl3pPr>
            <a:lvl4pPr marL="182825" indent="-18282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799" b="0"/>
            </a:lvl1pPr>
          </a:lstStyle>
          <a:p>
            <a:r>
              <a:rPr lang="en-US"/>
              <a:t>Add icon</a:t>
            </a:r>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799" b="0"/>
            </a:lvl1pPr>
          </a:lstStyle>
          <a:p>
            <a:r>
              <a:rPr lang="en-US"/>
              <a:t>Add icon</a:t>
            </a:r>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799" b="0"/>
            </a:lvl1pPr>
          </a:lstStyle>
          <a:p>
            <a:r>
              <a:rPr lang="en-US"/>
              <a:t>Add icon</a:t>
            </a:r>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799" b="0"/>
            </a:lvl1pPr>
          </a:lstStyle>
          <a:p>
            <a:r>
              <a:rPr lang="en-US"/>
              <a:t>Add icon</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1"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74888081"/>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799" b="0" dirty="0"/>
            </a:lvl1pPr>
          </a:lstStyle>
          <a:p>
            <a:pPr lvl="0"/>
            <a:r>
              <a:rPr lang="en-US"/>
              <a:t>Add profile photo</a:t>
            </a:r>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2"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799" dirty="0"/>
            </a:lvl1pPr>
          </a:lstStyle>
          <a:p>
            <a:pPr lvl="0"/>
            <a:r>
              <a:rPr lang="en-US"/>
              <a:t>Add profile photo</a:t>
            </a:r>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799" dirty="0"/>
            </a:lvl1pPr>
          </a:lstStyle>
          <a:p>
            <a:pPr lvl="0"/>
            <a:r>
              <a:rPr lang="en-US"/>
              <a:t>Add profile photo</a:t>
            </a:r>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4"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799" dirty="0"/>
            </a:lvl1pPr>
          </a:lstStyle>
          <a:p>
            <a:pPr lvl="0"/>
            <a:r>
              <a:rPr lang="en-US"/>
              <a:t>Add profile photo</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1" y="381000"/>
            <a:ext cx="11430000" cy="914400"/>
          </a:xfrm>
        </p:spPr>
        <p:txBody>
          <a:bodyPr/>
          <a:lstStyle>
            <a:lvl1pPr>
              <a:defRPr sz="3599"/>
            </a:lvl1pPr>
          </a:lstStyle>
          <a:p>
            <a:r>
              <a:rPr lang="en-US"/>
              <a:t>Place headline here (36pt, min 30pt)</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099"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1" y="3914042"/>
            <a:ext cx="2047984" cy="2397858"/>
          </a:xfrm>
        </p:spPr>
        <p:txBody>
          <a:bodyPr/>
          <a:lstStyle>
            <a:lvl1pPr marL="0" indent="0">
              <a:lnSpc>
                <a:spcPct val="80000"/>
              </a:lnSpc>
              <a:spcAft>
                <a:spcPts val="600"/>
              </a:spcAft>
              <a:buFont typeface="Arial" panose="020B0604020202020204" pitchFamily="34" charset="0"/>
              <a:buNone/>
              <a:defRPr lang="en-US" sz="2099"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099"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3" y="3914042"/>
            <a:ext cx="2047984" cy="2397858"/>
          </a:xfrm>
        </p:spPr>
        <p:txBody>
          <a:bodyPr/>
          <a:lstStyle>
            <a:lvl1pPr marL="0" indent="0">
              <a:lnSpc>
                <a:spcPct val="80000"/>
              </a:lnSpc>
              <a:spcAft>
                <a:spcPts val="600"/>
              </a:spcAft>
              <a:buFont typeface="Arial" panose="020B0604020202020204" pitchFamily="34" charset="0"/>
              <a:buNone/>
              <a:defRPr lang="en-US" sz="2099"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457113744"/>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1" y="381000"/>
            <a:ext cx="11430000" cy="914400"/>
          </a:xfrm>
        </p:spPr>
        <p:txBody>
          <a:bodyPr/>
          <a:lstStyle>
            <a:lvl1pPr>
              <a:defRPr sz="3599"/>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1" y="1845611"/>
            <a:ext cx="1554480" cy="1554480"/>
          </a:xfrm>
          <a:solidFill>
            <a:schemeClr val="bg1">
              <a:lumMod val="95000"/>
            </a:schemeClr>
          </a:solidFill>
        </p:spPr>
        <p:txBody>
          <a:bodyPr lIns="91440" tIns="0"/>
          <a:lstStyle>
            <a:lvl1pPr marL="0" indent="0">
              <a:buNone/>
              <a:defRPr sz="1799" b="0"/>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5" y="1845611"/>
            <a:ext cx="1554480" cy="1554480"/>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3" y="1845611"/>
            <a:ext cx="1554480" cy="1554480"/>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6" y="3926554"/>
            <a:ext cx="1554480" cy="1943893"/>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4"/>
            <a:ext cx="1554480" cy="1951961"/>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8" y="3926554"/>
            <a:ext cx="1554480" cy="1951961"/>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4"/>
            <a:ext cx="1554480" cy="1951961"/>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700" y="3926554"/>
            <a:ext cx="1554480" cy="1951961"/>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4"/>
            <a:ext cx="1554480" cy="1951961"/>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6" y="3672216"/>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3" y="3672216"/>
            <a:ext cx="457200"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US"/>
              <a:t> </a:t>
            </a:r>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1" y="3672216"/>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3198922646"/>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1" y="381000"/>
            <a:ext cx="11430000" cy="914400"/>
          </a:xfrm>
        </p:spPr>
        <p:txBody>
          <a:bodyPr/>
          <a:lstStyle>
            <a:lvl1pPr>
              <a:defRPr sz="3599"/>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1" y="1845611"/>
            <a:ext cx="1554480" cy="1554480"/>
          </a:xfrm>
          <a:solidFill>
            <a:schemeClr val="tx1">
              <a:lumMod val="95000"/>
            </a:schemeClr>
          </a:solidFill>
        </p:spPr>
        <p:txBody>
          <a:bodyPr lIns="91440"/>
          <a:lstStyle>
            <a:lvl1pPr marL="0" indent="0">
              <a:buNone/>
              <a:defRPr sz="1799" b="0">
                <a:solidFill>
                  <a:schemeClr val="bg1"/>
                </a:solidFill>
              </a:defRPr>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5" y="1845611"/>
            <a:ext cx="1554480" cy="1554480"/>
          </a:xfrm>
          <a:solidFill>
            <a:schemeClr val="tx1">
              <a:lumMod val="95000"/>
            </a:schemeClr>
          </a:solidFill>
        </p:spPr>
        <p:txBody>
          <a:bodyPr vert="horz" lIns="91440" tIns="0" rIns="0" bIns="0" rtlCol="0">
            <a:noAutofit/>
          </a:bodyPr>
          <a:lstStyle>
            <a:lvl1pPr marL="0" indent="0">
              <a:buNone/>
              <a:defRPr lang="en-US" sz="1799" b="0" dirty="0">
                <a:solidFill>
                  <a:schemeClr val="bg1"/>
                </a:solidFill>
              </a:defRPr>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799" b="0" dirty="0">
                <a:solidFill>
                  <a:schemeClr val="bg1"/>
                </a:solidFill>
              </a:defRPr>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3" y="1845611"/>
            <a:ext cx="1554480" cy="1554480"/>
          </a:xfrm>
          <a:solidFill>
            <a:schemeClr val="tx1">
              <a:lumMod val="95000"/>
            </a:schemeClr>
          </a:solidFill>
        </p:spPr>
        <p:txBody>
          <a:bodyPr vert="horz" lIns="91440" tIns="0" rIns="0" bIns="0" rtlCol="0">
            <a:noAutofit/>
          </a:bodyPr>
          <a:lstStyle>
            <a:lvl1pPr marL="0" indent="0">
              <a:buNone/>
              <a:defRPr lang="en-US" sz="1799" b="0" dirty="0">
                <a:solidFill>
                  <a:schemeClr val="bg1"/>
                </a:solidFill>
              </a:defRPr>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799" b="0" dirty="0">
                <a:solidFill>
                  <a:schemeClr val="bg1"/>
                </a:solidFill>
              </a:defRPr>
            </a:lvl1pPr>
          </a:lstStyle>
          <a:p>
            <a:pPr lvl="0"/>
            <a:r>
              <a:rPr lang="en-US"/>
              <a:t>Add profile photo</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6" y="3926552"/>
            <a:ext cx="1554480" cy="1943892"/>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4"/>
            <a:ext cx="1554480" cy="1951961"/>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799" b="0" dirty="0">
                <a:solidFill>
                  <a:schemeClr val="bg1"/>
                </a:solidFill>
              </a:defRPr>
            </a:lvl1pPr>
          </a:lstStyle>
          <a:p>
            <a:pPr lvl="0"/>
            <a:r>
              <a:rPr lang="en-US"/>
              <a:t>Add profile photo</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8" y="3926552"/>
            <a:ext cx="1554480" cy="1951960"/>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700" y="3926552"/>
            <a:ext cx="1554480" cy="1951958"/>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099"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31">
              <a:spcAft>
                <a:spcPts val="1200"/>
              </a:spcAft>
              <a:defRPr/>
            </a:pPr>
            <a:r>
              <a:rPr lang="en-US"/>
              <a:t> © 2024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9"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1" y="3647164"/>
            <a:ext cx="457200" cy="27432"/>
          </a:xfrm>
          <a:solidFill>
            <a:schemeClr val="accent1"/>
          </a:solidFill>
        </p:spPr>
        <p:txBody>
          <a:bodyPr/>
          <a:lstStyle>
            <a:lvl1pPr>
              <a:buNone/>
              <a:defRPr sz="300"/>
            </a:lvl1pPr>
          </a:lstStyle>
          <a:p>
            <a:r>
              <a:rPr lang="en-US"/>
              <a:t> </a:t>
            </a:r>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US"/>
              <a:t> </a:t>
            </a:r>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3" y="3647164"/>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1" y="3647164"/>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3647073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1" y="1295235"/>
            <a:ext cx="3540355" cy="5016665"/>
          </a:xfrm>
        </p:spPr>
        <p:txBody>
          <a:bodyPr/>
          <a:lstStyle>
            <a:lvl1pPr>
              <a:defRPr/>
            </a:lvl1pPr>
            <a:lvl2pPr>
              <a:defRPr/>
            </a:lvl2pPr>
            <a:lvl3pPr>
              <a:defRPr/>
            </a:lvl3pPr>
            <a:lvl4pPr>
              <a:defRPr/>
            </a:lvl4pPr>
            <a:lvl5pPr>
              <a:defRPr/>
            </a:lvl5pPr>
          </a:lstStyle>
          <a:p>
            <a:pPr lvl="0"/>
            <a:r>
              <a:rPr lang="en-US"/>
              <a:t>Place text here, use indent to access other levels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1" y="381000"/>
            <a:ext cx="11430000" cy="914400"/>
          </a:xfrm>
        </p:spPr>
        <p:txBody>
          <a:bodyPr/>
          <a:lstStyle>
            <a:lvl1pPr>
              <a:defRPr sz="3599"/>
            </a:lvl1pPr>
          </a:lstStyle>
          <a:p>
            <a:r>
              <a:rPr lang="en-US"/>
              <a:t>Place headline here (36pt, min 30pt)</a:t>
            </a:r>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1" y="1295235"/>
            <a:ext cx="1186945" cy="1186945"/>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5"/>
            <a:ext cx="1186945" cy="1186945"/>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4" y="1295235"/>
            <a:ext cx="1186945" cy="1186945"/>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3" y="1295235"/>
            <a:ext cx="1186945" cy="1186945"/>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3" y="2786552"/>
            <a:ext cx="1567945" cy="978418"/>
          </a:xfrm>
        </p:spPr>
        <p:txBody>
          <a:bodyPr/>
          <a:lstStyle>
            <a:lvl1pPr marL="0" indent="0">
              <a:lnSpc>
                <a:spcPct val="80000"/>
              </a:lnSpc>
              <a:spcAft>
                <a:spcPts val="200"/>
              </a:spcAft>
              <a:buFont typeface="Arial" panose="020B0604020202020204" pitchFamily="34" charset="0"/>
              <a:buNone/>
              <a:defRPr sz="1799"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126"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4" y="2786552"/>
            <a:ext cx="1567945" cy="978418"/>
          </a:xfrm>
        </p:spPr>
        <p:txBody>
          <a:bodyPr/>
          <a:lstStyle>
            <a:lvl1pPr marL="0" indent="0">
              <a:lnSpc>
                <a:spcPct val="80000"/>
              </a:lnSpc>
              <a:spcAft>
                <a:spcPts val="200"/>
              </a:spcAft>
              <a:buFont typeface="Arial" panose="020B0604020202020204" pitchFamily="34" charset="0"/>
              <a:buNone/>
              <a:defRPr sz="1799"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126"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5" y="2786552"/>
            <a:ext cx="1567945" cy="978418"/>
          </a:xfrm>
        </p:spPr>
        <p:txBody>
          <a:bodyPr/>
          <a:lstStyle>
            <a:lvl1pPr marL="0" indent="0">
              <a:lnSpc>
                <a:spcPct val="80000"/>
              </a:lnSpc>
              <a:spcAft>
                <a:spcPts val="200"/>
              </a:spcAft>
              <a:buFont typeface="Arial" panose="020B0604020202020204" pitchFamily="34" charset="0"/>
              <a:buNone/>
              <a:defRPr sz="1799"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126"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6" y="2786552"/>
            <a:ext cx="1567945" cy="978418"/>
          </a:xfrm>
        </p:spPr>
        <p:txBody>
          <a:bodyPr/>
          <a:lstStyle>
            <a:lvl1pPr marL="0" indent="0">
              <a:lnSpc>
                <a:spcPct val="80000"/>
              </a:lnSpc>
              <a:spcAft>
                <a:spcPts val="200"/>
              </a:spcAft>
              <a:buFont typeface="Arial" panose="020B0604020202020204" pitchFamily="34" charset="0"/>
              <a:buNone/>
              <a:defRPr sz="1799"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126"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3" y="3842163"/>
            <a:ext cx="1186945" cy="1186945"/>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3"/>
            <a:ext cx="1186945" cy="1186945"/>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4" y="3842163"/>
            <a:ext cx="1186945" cy="1186945"/>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5" y="3842163"/>
            <a:ext cx="1186945" cy="1186945"/>
          </a:xfrm>
          <a:solidFill>
            <a:schemeClr val="bg1">
              <a:lumMod val="95000"/>
            </a:schemeClr>
          </a:solidFill>
        </p:spPr>
        <p:txBody>
          <a:bodyPr vert="horz" lIns="91440" tIns="0" rIns="0" bIns="0" rtlCol="0">
            <a:noAutofit/>
          </a:bodyPr>
          <a:lstStyle>
            <a:lvl1pPr marL="0" indent="0">
              <a:buNone/>
              <a:defRPr lang="en-US" sz="1799" b="0" dirty="0"/>
            </a:lvl1pPr>
          </a:lstStyle>
          <a:p>
            <a:pPr lvl="0"/>
            <a:r>
              <a:rPr lang="en-US"/>
              <a:t>Add profile photo</a:t>
            </a:r>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3" y="5333480"/>
            <a:ext cx="1567945" cy="978418"/>
          </a:xfrm>
        </p:spPr>
        <p:txBody>
          <a:bodyPr/>
          <a:lstStyle>
            <a:lvl1pPr marL="0" indent="0">
              <a:lnSpc>
                <a:spcPct val="80000"/>
              </a:lnSpc>
              <a:spcAft>
                <a:spcPts val="200"/>
              </a:spcAft>
              <a:buFont typeface="Arial" panose="020B0604020202020204" pitchFamily="34" charset="0"/>
              <a:buNone/>
              <a:defRPr sz="1799"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126"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4" y="5333480"/>
            <a:ext cx="1567945" cy="978418"/>
          </a:xfrm>
        </p:spPr>
        <p:txBody>
          <a:bodyPr/>
          <a:lstStyle>
            <a:lvl1pPr marL="0" indent="0">
              <a:lnSpc>
                <a:spcPct val="80000"/>
              </a:lnSpc>
              <a:spcAft>
                <a:spcPts val="200"/>
              </a:spcAft>
              <a:buFont typeface="Arial" panose="020B0604020202020204" pitchFamily="34" charset="0"/>
              <a:buNone/>
              <a:defRPr sz="1799"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126"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5" y="5333480"/>
            <a:ext cx="1567945" cy="978418"/>
          </a:xfrm>
        </p:spPr>
        <p:txBody>
          <a:bodyPr/>
          <a:lstStyle>
            <a:lvl1pPr marL="0" indent="0">
              <a:lnSpc>
                <a:spcPct val="80000"/>
              </a:lnSpc>
              <a:spcAft>
                <a:spcPts val="200"/>
              </a:spcAft>
              <a:buFont typeface="Arial" panose="020B0604020202020204" pitchFamily="34" charset="0"/>
              <a:buNone/>
              <a:defRPr sz="1799"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126"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6" y="5333480"/>
            <a:ext cx="1567945" cy="978418"/>
          </a:xfrm>
        </p:spPr>
        <p:txBody>
          <a:bodyPr/>
          <a:lstStyle>
            <a:lvl1pPr marL="0" indent="0">
              <a:lnSpc>
                <a:spcPct val="80000"/>
              </a:lnSpc>
              <a:spcAft>
                <a:spcPts val="200"/>
              </a:spcAft>
              <a:buFont typeface="Arial" panose="020B0604020202020204" pitchFamily="34" charset="0"/>
              <a:buNone/>
              <a:defRPr sz="1799"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25" indent="-18282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126"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3" y="2616843"/>
            <a:ext cx="356616"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4" y="2616843"/>
            <a:ext cx="356616" cy="27432"/>
          </a:xfrm>
          <a:solidFill>
            <a:schemeClr val="accent1"/>
          </a:solidFill>
        </p:spPr>
        <p:txBody>
          <a:bodyPr/>
          <a:lstStyle>
            <a:lvl1pPr>
              <a:buNone/>
              <a:defRPr sz="300"/>
            </a:lvl1pPr>
          </a:lstStyle>
          <a:p>
            <a:r>
              <a:rPr lang="en-US"/>
              <a:t> </a:t>
            </a:r>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US"/>
              <a:t> </a:t>
            </a:r>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6" y="2616843"/>
            <a:ext cx="356616" cy="27432"/>
          </a:xfrm>
          <a:solidFill>
            <a:schemeClr val="accent1"/>
          </a:solidFill>
        </p:spPr>
        <p:txBody>
          <a:bodyPr/>
          <a:lstStyle>
            <a:lvl1pPr>
              <a:buNone/>
              <a:defRPr sz="300"/>
            </a:lvl1pPr>
          </a:lstStyle>
          <a:p>
            <a:r>
              <a:rPr lang="en-US"/>
              <a:t> </a:t>
            </a:r>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3" y="5165507"/>
            <a:ext cx="356616" cy="27432"/>
          </a:xfrm>
          <a:solidFill>
            <a:schemeClr val="accent1"/>
          </a:solidFill>
        </p:spPr>
        <p:txBody>
          <a:bodyPr/>
          <a:lstStyle>
            <a:lvl1pPr>
              <a:buNone/>
              <a:defRPr sz="300"/>
            </a:lvl1pPr>
          </a:lstStyle>
          <a:p>
            <a:r>
              <a:rPr lang="en-US"/>
              <a:t> </a:t>
            </a:r>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4" y="5165507"/>
            <a:ext cx="356616" cy="27432"/>
          </a:xfrm>
          <a:solidFill>
            <a:schemeClr val="accent1"/>
          </a:solidFill>
        </p:spPr>
        <p:txBody>
          <a:bodyPr/>
          <a:lstStyle>
            <a:lvl1pPr>
              <a:buNone/>
              <a:defRPr sz="300"/>
            </a:lvl1pPr>
          </a:lstStyle>
          <a:p>
            <a:r>
              <a:rPr lang="en-US"/>
              <a:t> </a:t>
            </a:r>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US"/>
              <a:t> </a:t>
            </a:r>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4" y="5165507"/>
            <a:ext cx="356616"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107946845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3"/>
            <a:ext cx="6096001" cy="6857999"/>
          </a:xfrm>
          <a:solidFill>
            <a:schemeClr val="bg1">
              <a:lumMod val="95000"/>
            </a:schemeClr>
          </a:solidFill>
        </p:spPr>
        <p:txBody>
          <a:bodyPr tIns="548640" anchor="t"/>
          <a:lstStyle>
            <a:lvl1pPr marL="0" indent="0" algn="ctr" defTabSz="914126"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Drag picture to placeholder or click icon to add, then ‘Send to Back’</a:t>
            </a:r>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1" y="381000"/>
            <a:ext cx="5334000" cy="2667000"/>
          </a:xfrm>
        </p:spPr>
        <p:txBody>
          <a:bodyPr anchor="b"/>
          <a:lstStyle>
            <a:lvl1pPr>
              <a:defRPr sz="3599"/>
            </a:lvl1pPr>
          </a:lstStyle>
          <a:p>
            <a:r>
              <a:rPr lang="en-US"/>
              <a:t>Place headline here (36pt, min 30pt)</a:t>
            </a:r>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1469"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31">
              <a:spcAft>
                <a:spcPts val="1200"/>
              </a:spcAft>
              <a:defRPr/>
            </a:pPr>
            <a:r>
              <a:rPr lang="en-US"/>
              <a:t> © 2024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6"/>
            <a:ext cx="5330952" cy="3044265"/>
          </a:xfrm>
        </p:spPr>
        <p:txBody>
          <a:bodyPr/>
          <a:lstStyle>
            <a:lvl1pPr marL="0" indent="0">
              <a:lnSpc>
                <a:spcPct val="90000"/>
              </a:lnSpc>
              <a:buNone/>
              <a:defRPr sz="2399">
                <a:solidFill>
                  <a:schemeClr val="accent1"/>
                </a:solidFill>
                <a:latin typeface="GT Sectra Fine Rg" panose="00000500000000000000" pitchFamily="50" charset="0"/>
              </a:defRPr>
            </a:lvl1pPr>
            <a:lvl2pPr marL="228531" indent="-228531">
              <a:buFont typeface="Arial" panose="020B0604020202020204" pitchFamily="34" charset="0"/>
              <a:buChar char="•"/>
              <a:defRPr sz="1799"/>
            </a:lvl2pPr>
            <a:lvl3pPr marL="457063">
              <a:buFont typeface="Arial" panose="020B0503030202060203" pitchFamily="34" charset="0"/>
              <a:buChar char="–"/>
              <a:defRPr sz="1799"/>
            </a:lvl3pPr>
            <a:lvl4pPr marL="685594">
              <a:buFont typeface="Arial" panose="020B0604020202020204" pitchFamily="34" charset="0"/>
              <a:buChar char="•"/>
              <a:defRPr sz="1600"/>
            </a:lvl4pPr>
            <a:lvl5pPr marL="914126">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65618716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2600"/>
            </a:lvl1pPr>
          </a:lstStyle>
          <a:p>
            <a:r>
              <a:rPr lang="en-GB"/>
              <a:t>Place headline here (36pt, min 30pt)</a:t>
            </a:r>
            <a:endParaRPr lang="en-US"/>
          </a:p>
        </p:txBody>
      </p:sp>
    </p:spTree>
    <p:extLst>
      <p:ext uri="{BB962C8B-B14F-4D97-AF65-F5344CB8AC3E}">
        <p14:creationId xmlns:p14="http://schemas.microsoft.com/office/powerpoint/2010/main" val="432867039"/>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US"/>
              <a:t>Drag picture to placeholder or click icon to add</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1" y="632729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599"/>
            </a:lvl1pPr>
          </a:lstStyle>
          <a:p>
            <a:r>
              <a:rPr lang="en-US"/>
              <a:t>Place headline here (36pt, min 30pt)</a:t>
            </a:r>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31">
              <a:spcAft>
                <a:spcPts val="1200"/>
              </a:spcAft>
              <a:defRPr/>
            </a:pPr>
            <a:r>
              <a:rPr lang="en-US"/>
              <a:t> © 2024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8"/>
            <a:ext cx="5330952" cy="3047313"/>
          </a:xfrm>
        </p:spPr>
        <p:txBody>
          <a:bodyPr/>
          <a:lstStyle>
            <a:lvl1pPr marL="0" indent="0">
              <a:lnSpc>
                <a:spcPct val="90000"/>
              </a:lnSpc>
              <a:buNone/>
              <a:defRPr sz="2399">
                <a:solidFill>
                  <a:schemeClr val="tx1"/>
                </a:solidFill>
                <a:latin typeface="GT Sectra Fine Rg" panose="00000500000000000000" pitchFamily="50" charset="0"/>
              </a:defRPr>
            </a:lvl1pPr>
            <a:lvl2pPr marL="228531" indent="-228531">
              <a:buFont typeface="Arial" panose="020B0604020202020204" pitchFamily="34" charset="0"/>
              <a:buChar char="•"/>
              <a:defRPr sz="1799">
                <a:solidFill>
                  <a:schemeClr val="tx1"/>
                </a:solidFill>
              </a:defRPr>
            </a:lvl2pPr>
            <a:lvl3pPr marL="457063">
              <a:buFont typeface="Arial" panose="020B0503030202060203" pitchFamily="34" charset="0"/>
              <a:buChar char="–"/>
              <a:defRPr sz="1799">
                <a:solidFill>
                  <a:schemeClr val="tx1"/>
                </a:solidFill>
              </a:defRPr>
            </a:lvl3pPr>
            <a:lvl4pPr marL="685594">
              <a:buFont typeface="Arial" panose="020B0604020202020204" pitchFamily="34" charset="0"/>
              <a:buChar char="•"/>
              <a:defRPr sz="1600">
                <a:solidFill>
                  <a:schemeClr val="tx1"/>
                </a:solidFill>
              </a:defRPr>
            </a:lvl4pPr>
            <a:lvl5pPr marL="914126">
              <a:buFont typeface="Arial" panose="020B0503030202060203" pitchFamily="34" charset="0"/>
              <a:buChar char="–"/>
              <a:defRPr sz="1600">
                <a:solidFill>
                  <a:schemeClr val="tx1"/>
                </a:solidFill>
              </a:defRPr>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9"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7206910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26840"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2"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1593669"/>
            <a:ext cx="4952999" cy="3277976"/>
          </a:xfrm>
        </p:spPr>
        <p:txBody>
          <a:bodyPr anchor="ctr"/>
          <a:lstStyle>
            <a:lvl1pPr>
              <a:defRPr sz="5398">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31">
              <a:spcAft>
                <a:spcPts val="1200"/>
              </a:spcAft>
              <a:defRPr/>
            </a:pPr>
            <a:r>
              <a:rPr lang="en-US"/>
              <a:t> © 2022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52220617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2"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1593669"/>
            <a:ext cx="4952999" cy="3277976"/>
          </a:xfrm>
        </p:spPr>
        <p:txBody>
          <a:bodyPr anchor="ctr"/>
          <a:lstStyle>
            <a:lvl1pPr>
              <a:defRPr sz="5398">
                <a:solidFill>
                  <a:schemeClr val="tx1"/>
                </a:solidFill>
              </a:defRPr>
            </a:lvl1pPr>
          </a:lstStyle>
          <a:p>
            <a:r>
              <a:rPr lang="en-US"/>
              <a:t>Place quote or key message here 54pt</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68530481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7" y="1490071"/>
            <a:ext cx="2285996" cy="1664208"/>
          </a:xfrm>
        </p:spPr>
        <p:txBody>
          <a:bodyPr/>
          <a:lstStyle>
            <a:lvl1pPr marL="0" indent="0">
              <a:spcAft>
                <a:spcPts val="600"/>
              </a:spcAft>
              <a:buNone/>
              <a:defRPr lang="en-US" sz="1999"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664" indent="-285664">
              <a:spcAft>
                <a:spcPts val="600"/>
              </a:spcAft>
              <a:defRPr lang="en-US" sz="1600" kern="1200" dirty="0">
                <a:solidFill>
                  <a:schemeClr val="tx1"/>
                </a:solidFill>
                <a:latin typeface="+mn-lt"/>
                <a:ea typeface="+mn-ea"/>
                <a:cs typeface="+mn-cs"/>
              </a:defRPr>
            </a:lvl3pPr>
            <a:lvl4pPr>
              <a:spcAft>
                <a:spcPts val="0"/>
              </a:spcAft>
              <a:defRPr sz="1799"/>
            </a:lvl4pPr>
            <a:lvl5pPr>
              <a:spcAft>
                <a:spcPts val="0"/>
              </a:spcAft>
              <a:defRPr sz="1799"/>
            </a:lvl5pPr>
          </a:lstStyle>
          <a:p>
            <a:pPr marL="228531" lvl="0" indent="-228531" algn="l" defTabSz="914126" rtl="0" eaLnBrk="1" latinLnBrk="0" hangingPunct="1">
              <a:lnSpc>
                <a:spcPct val="100000"/>
              </a:lnSpc>
              <a:spcBef>
                <a:spcPts val="0"/>
              </a:spcBef>
              <a:spcAft>
                <a:spcPts val="600"/>
              </a:spcAft>
            </a:pPr>
            <a:r>
              <a:rPr lang="en-US"/>
              <a:t>Stat headline 24</a:t>
            </a:r>
          </a:p>
          <a:p>
            <a:pPr marL="285664" lvl="1" indent="-285664" algn="l" defTabSz="914126" rtl="0" eaLnBrk="1" latinLnBrk="0" hangingPunct="1">
              <a:lnSpc>
                <a:spcPct val="100000"/>
              </a:lnSpc>
              <a:spcBef>
                <a:spcPts val="0"/>
              </a:spcBef>
              <a:spcAft>
                <a:spcPts val="0"/>
              </a:spcAft>
            </a:pPr>
            <a:r>
              <a:rPr lang="en-US"/>
              <a:t>Stat details 16pt</a:t>
            </a:r>
          </a:p>
          <a:p>
            <a:pPr marL="228531" lvl="2" indent="-228531" algn="l" defTabSz="914126"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US"/>
              <a:t>Drag picture to placeholder or click icon to add</a:t>
            </a:r>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2" y="381001"/>
            <a:ext cx="2285996" cy="912223"/>
          </a:xfrm>
        </p:spPr>
        <p:txBody>
          <a:bodyPr anchor="ctr"/>
          <a:lstStyle>
            <a:lvl1pPr marL="0" indent="0">
              <a:buNone/>
              <a:defRPr lang="en-US" sz="4799" b="1" kern="1200" dirty="0">
                <a:solidFill>
                  <a:schemeClr val="accent1"/>
                </a:solidFill>
                <a:latin typeface="+mj-lt"/>
                <a:ea typeface="+mn-ea"/>
                <a:cs typeface="+mn-cs"/>
              </a:defRPr>
            </a:lvl1pPr>
            <a:lvl2pPr>
              <a:defRPr/>
            </a:lvl2pPr>
            <a:lvl3pPr>
              <a:defRPr/>
            </a:lvl3pPr>
            <a:lvl4pPr>
              <a:defRPr/>
            </a:lvl4pPr>
            <a:lvl5pPr>
              <a:defRPr/>
            </a:lvl5pPr>
          </a:lstStyle>
          <a:p>
            <a:pPr marL="228531" lvl="0" indent="-228531" algn="l" defTabSz="914126" rtl="0" eaLnBrk="1" latinLnBrk="0" hangingPunct="1">
              <a:lnSpc>
                <a:spcPct val="100000"/>
              </a:lnSpc>
              <a:spcBef>
                <a:spcPts val="0"/>
              </a:spcBef>
              <a:spcAft>
                <a:spcPts val="1200"/>
              </a:spcAft>
            </a:pPr>
            <a:r>
              <a:rPr lang="en-US"/>
              <a:t>00x</a:t>
            </a:r>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3" y="381001"/>
            <a:ext cx="2285996" cy="912223"/>
          </a:xfrm>
        </p:spPr>
        <p:txBody>
          <a:bodyPr anchor="ctr"/>
          <a:lstStyle>
            <a:lvl1pPr marL="0" indent="0">
              <a:buNone/>
              <a:defRPr lang="en-US" sz="4799" b="1" kern="1200" dirty="0">
                <a:solidFill>
                  <a:schemeClr val="accent1"/>
                </a:solidFill>
                <a:latin typeface="+mj-lt"/>
                <a:ea typeface="+mn-ea"/>
                <a:cs typeface="+mn-cs"/>
              </a:defRPr>
            </a:lvl1pPr>
            <a:lvl2pPr>
              <a:defRPr/>
            </a:lvl2pPr>
            <a:lvl3pPr>
              <a:defRPr/>
            </a:lvl3pPr>
            <a:lvl4pPr>
              <a:defRPr/>
            </a:lvl4pPr>
            <a:lvl5pPr>
              <a:defRPr/>
            </a:lvl5pPr>
          </a:lstStyle>
          <a:p>
            <a:pPr marL="228531" lvl="0" indent="-228531" algn="l" defTabSz="914126" rtl="0" eaLnBrk="1" latinLnBrk="0" hangingPunct="1">
              <a:lnSpc>
                <a:spcPct val="100000"/>
              </a:lnSpc>
              <a:spcBef>
                <a:spcPts val="0"/>
              </a:spcBef>
              <a:spcAft>
                <a:spcPts val="1200"/>
              </a:spcAft>
            </a:pPr>
            <a:r>
              <a:rPr lang="en-US"/>
              <a:t>00x</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2" y="3536950"/>
            <a:ext cx="2285996" cy="912223"/>
          </a:xfrm>
        </p:spPr>
        <p:txBody>
          <a:bodyPr anchor="ctr"/>
          <a:lstStyle>
            <a:lvl1pPr marL="0" indent="0">
              <a:buNone/>
              <a:defRPr lang="en-US" sz="4799" b="1" kern="1200" dirty="0">
                <a:solidFill>
                  <a:schemeClr val="accent1"/>
                </a:solidFill>
                <a:latin typeface="+mj-lt"/>
                <a:ea typeface="+mn-ea"/>
                <a:cs typeface="+mn-cs"/>
              </a:defRPr>
            </a:lvl1pPr>
            <a:lvl2pPr>
              <a:defRPr/>
            </a:lvl2pPr>
            <a:lvl3pPr>
              <a:defRPr/>
            </a:lvl3pPr>
            <a:lvl4pPr>
              <a:defRPr/>
            </a:lvl4pPr>
            <a:lvl5pPr>
              <a:defRPr/>
            </a:lvl5pPr>
          </a:lstStyle>
          <a:p>
            <a:pPr marL="228531" lvl="0" indent="-228531" algn="l" defTabSz="914126" rtl="0" eaLnBrk="1" latinLnBrk="0" hangingPunct="1">
              <a:lnSpc>
                <a:spcPct val="100000"/>
              </a:lnSpc>
              <a:spcBef>
                <a:spcPts val="0"/>
              </a:spcBef>
              <a:spcAft>
                <a:spcPts val="1200"/>
              </a:spcAft>
            </a:pPr>
            <a:r>
              <a:rPr lang="en-US"/>
              <a:t>00x</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3" y="3536950"/>
            <a:ext cx="2285996" cy="912223"/>
          </a:xfrm>
        </p:spPr>
        <p:txBody>
          <a:bodyPr anchor="ctr"/>
          <a:lstStyle>
            <a:lvl1pPr marL="0" indent="0">
              <a:buNone/>
              <a:defRPr lang="en-US" sz="4799" b="1" kern="1200" dirty="0">
                <a:solidFill>
                  <a:schemeClr val="accent1"/>
                </a:solidFill>
                <a:latin typeface="+mj-lt"/>
                <a:ea typeface="+mn-ea"/>
                <a:cs typeface="+mn-cs"/>
              </a:defRPr>
            </a:lvl1pPr>
            <a:lvl2pPr>
              <a:defRPr/>
            </a:lvl2pPr>
            <a:lvl3pPr>
              <a:defRPr/>
            </a:lvl3pPr>
            <a:lvl4pPr>
              <a:defRPr/>
            </a:lvl4pPr>
            <a:lvl5pPr>
              <a:defRPr/>
            </a:lvl5pPr>
          </a:lstStyle>
          <a:p>
            <a:pPr marL="228531" lvl="0" indent="-228531" algn="l" defTabSz="914126" rtl="0" eaLnBrk="1" latinLnBrk="0" hangingPunct="1">
              <a:lnSpc>
                <a:spcPct val="100000"/>
              </a:lnSpc>
              <a:spcBef>
                <a:spcPts val="0"/>
              </a:spcBef>
              <a:spcAft>
                <a:spcPts val="1200"/>
              </a:spcAft>
            </a:pPr>
            <a:r>
              <a:rPr lang="en-US"/>
              <a:t>00x</a:t>
            </a:r>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1"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3" y="1490071"/>
            <a:ext cx="2285996" cy="1664208"/>
          </a:xfrm>
        </p:spPr>
        <p:txBody>
          <a:bodyPr/>
          <a:lstStyle>
            <a:lvl1pPr marL="0" indent="0">
              <a:spcAft>
                <a:spcPts val="600"/>
              </a:spcAft>
              <a:buNone/>
              <a:defRPr lang="en-US" sz="1999"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664" indent="-285664">
              <a:spcAft>
                <a:spcPts val="600"/>
              </a:spcAft>
              <a:defRPr lang="en-US" sz="1600" kern="1200" dirty="0">
                <a:solidFill>
                  <a:schemeClr val="tx1"/>
                </a:solidFill>
                <a:latin typeface="+mn-lt"/>
                <a:ea typeface="+mn-ea"/>
                <a:cs typeface="+mn-cs"/>
              </a:defRPr>
            </a:lvl3pPr>
            <a:lvl4pPr>
              <a:spcAft>
                <a:spcPts val="0"/>
              </a:spcAft>
              <a:defRPr sz="1799"/>
            </a:lvl4pPr>
            <a:lvl5pPr>
              <a:spcAft>
                <a:spcPts val="0"/>
              </a:spcAft>
              <a:defRPr sz="1799"/>
            </a:lvl5pPr>
          </a:lstStyle>
          <a:p>
            <a:pPr marL="228531" lvl="0" indent="-228531" algn="l" defTabSz="914126" rtl="0" eaLnBrk="1" latinLnBrk="0" hangingPunct="1">
              <a:lnSpc>
                <a:spcPct val="100000"/>
              </a:lnSpc>
              <a:spcBef>
                <a:spcPts val="0"/>
              </a:spcBef>
              <a:spcAft>
                <a:spcPts val="600"/>
              </a:spcAft>
            </a:pPr>
            <a:r>
              <a:rPr lang="en-US"/>
              <a:t>Stat headline 24</a:t>
            </a:r>
          </a:p>
          <a:p>
            <a:pPr marL="285664" lvl="1" indent="-285664" algn="l" defTabSz="914126" rtl="0" eaLnBrk="1" latinLnBrk="0" hangingPunct="1">
              <a:lnSpc>
                <a:spcPct val="100000"/>
              </a:lnSpc>
              <a:spcBef>
                <a:spcPts val="0"/>
              </a:spcBef>
              <a:spcAft>
                <a:spcPts val="0"/>
              </a:spcAft>
            </a:pPr>
            <a:r>
              <a:rPr lang="en-US"/>
              <a:t>Stat details 16pt</a:t>
            </a:r>
          </a:p>
          <a:p>
            <a:pPr marL="228531" lvl="2" indent="-228531" algn="l" defTabSz="914126"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7" y="4646023"/>
            <a:ext cx="2285996" cy="1665879"/>
          </a:xfrm>
        </p:spPr>
        <p:txBody>
          <a:bodyPr/>
          <a:lstStyle>
            <a:lvl1pPr marL="0" indent="0">
              <a:spcAft>
                <a:spcPts val="600"/>
              </a:spcAft>
              <a:buNone/>
              <a:defRPr lang="en-US" sz="1999"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664" indent="-285664">
              <a:spcAft>
                <a:spcPts val="600"/>
              </a:spcAft>
              <a:defRPr lang="en-US" sz="1600" kern="1200" dirty="0">
                <a:solidFill>
                  <a:schemeClr val="tx1"/>
                </a:solidFill>
                <a:latin typeface="+mn-lt"/>
                <a:ea typeface="+mn-ea"/>
                <a:cs typeface="+mn-cs"/>
              </a:defRPr>
            </a:lvl3pPr>
            <a:lvl4pPr>
              <a:spcAft>
                <a:spcPts val="0"/>
              </a:spcAft>
              <a:defRPr sz="1799"/>
            </a:lvl4pPr>
            <a:lvl5pPr>
              <a:spcAft>
                <a:spcPts val="0"/>
              </a:spcAft>
              <a:defRPr sz="1799"/>
            </a:lvl5pPr>
          </a:lstStyle>
          <a:p>
            <a:pPr marL="228531" lvl="0" indent="-228531" algn="l" defTabSz="914126" rtl="0" eaLnBrk="1" latinLnBrk="0" hangingPunct="1">
              <a:lnSpc>
                <a:spcPct val="100000"/>
              </a:lnSpc>
              <a:spcBef>
                <a:spcPts val="0"/>
              </a:spcBef>
              <a:spcAft>
                <a:spcPts val="600"/>
              </a:spcAft>
            </a:pPr>
            <a:r>
              <a:rPr lang="en-US"/>
              <a:t>Stat headline 24</a:t>
            </a:r>
          </a:p>
          <a:p>
            <a:pPr marL="285664" lvl="1" indent="-285664" algn="l" defTabSz="914126" rtl="0" eaLnBrk="1" latinLnBrk="0" hangingPunct="1">
              <a:lnSpc>
                <a:spcPct val="100000"/>
              </a:lnSpc>
              <a:spcBef>
                <a:spcPts val="0"/>
              </a:spcBef>
              <a:spcAft>
                <a:spcPts val="0"/>
              </a:spcAft>
            </a:pPr>
            <a:r>
              <a:rPr lang="en-US"/>
              <a:t>Stat details 16pt</a:t>
            </a:r>
          </a:p>
          <a:p>
            <a:pPr marL="228531" lvl="2" indent="-228531" algn="l" defTabSz="914126"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3" y="4646020"/>
            <a:ext cx="2285996" cy="1664208"/>
          </a:xfrm>
        </p:spPr>
        <p:txBody>
          <a:bodyPr/>
          <a:lstStyle>
            <a:lvl1pPr marL="0" indent="0">
              <a:spcAft>
                <a:spcPts val="600"/>
              </a:spcAft>
              <a:buNone/>
              <a:defRPr lang="en-US" sz="1999"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664" indent="-285664">
              <a:spcAft>
                <a:spcPts val="600"/>
              </a:spcAft>
              <a:defRPr lang="en-US" sz="1600" kern="1200" dirty="0">
                <a:solidFill>
                  <a:schemeClr val="tx1"/>
                </a:solidFill>
                <a:latin typeface="+mn-lt"/>
                <a:ea typeface="+mn-ea"/>
                <a:cs typeface="+mn-cs"/>
              </a:defRPr>
            </a:lvl3pPr>
            <a:lvl4pPr>
              <a:spcAft>
                <a:spcPts val="0"/>
              </a:spcAft>
              <a:defRPr sz="1799"/>
            </a:lvl4pPr>
            <a:lvl5pPr>
              <a:spcAft>
                <a:spcPts val="0"/>
              </a:spcAft>
              <a:defRPr sz="1799"/>
            </a:lvl5pPr>
          </a:lstStyle>
          <a:p>
            <a:pPr marL="228531" lvl="0" indent="-228531" algn="l" defTabSz="914126" rtl="0" eaLnBrk="1" latinLnBrk="0" hangingPunct="1">
              <a:lnSpc>
                <a:spcPct val="100000"/>
              </a:lnSpc>
              <a:spcBef>
                <a:spcPts val="0"/>
              </a:spcBef>
              <a:spcAft>
                <a:spcPts val="600"/>
              </a:spcAft>
            </a:pPr>
            <a:r>
              <a:rPr lang="en-US"/>
              <a:t>Stat headline 24</a:t>
            </a:r>
          </a:p>
          <a:p>
            <a:pPr marL="285664" lvl="1" indent="-285664" algn="l" defTabSz="914126" rtl="0" eaLnBrk="1" latinLnBrk="0" hangingPunct="1">
              <a:lnSpc>
                <a:spcPct val="100000"/>
              </a:lnSpc>
              <a:spcBef>
                <a:spcPts val="0"/>
              </a:spcBef>
              <a:spcAft>
                <a:spcPts val="0"/>
              </a:spcAft>
            </a:pPr>
            <a:r>
              <a:rPr lang="en-US"/>
              <a:t>Stat details 16pt</a:t>
            </a:r>
          </a:p>
          <a:p>
            <a:pPr marL="228531" lvl="2" indent="-228531" algn="l" defTabSz="914126"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531">
              <a:spcAft>
                <a:spcPts val="1200"/>
              </a:spcAft>
              <a:defRPr/>
            </a:pPr>
            <a:r>
              <a:rPr lang="en-US"/>
              <a:t> © 2024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black">
          <a:xfrm>
            <a:off x="381469"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3281634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1" y="380999"/>
            <a:ext cx="2666753" cy="2393952"/>
          </a:xfrm>
        </p:spPr>
        <p:txBody>
          <a:bodyPr anchor="ctr"/>
          <a:lstStyle>
            <a:lvl1pPr>
              <a:defRPr/>
            </a:lvl1pPr>
          </a:lstStyle>
          <a:p>
            <a:r>
              <a:rPr lang="en-US"/>
              <a:t>Click to edit Master title style</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1"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1001"/>
            <a:ext cx="2285996" cy="912223"/>
          </a:xfrm>
        </p:spPr>
        <p:txBody>
          <a:bodyPr anchor="ctr"/>
          <a:lstStyle>
            <a:lvl1pPr marL="0" indent="0">
              <a:buNone/>
              <a:defRPr lang="en-US" sz="4799" b="1" kern="1200" dirty="0">
                <a:solidFill>
                  <a:schemeClr val="accent1"/>
                </a:solidFill>
                <a:latin typeface="+mj-lt"/>
                <a:ea typeface="+mn-ea"/>
                <a:cs typeface="+mn-cs"/>
              </a:defRPr>
            </a:lvl1pPr>
            <a:lvl2pPr>
              <a:defRPr/>
            </a:lvl2pPr>
            <a:lvl3pPr>
              <a:defRPr/>
            </a:lvl3pPr>
            <a:lvl4pPr>
              <a:defRPr/>
            </a:lvl4pPr>
            <a:lvl5pPr>
              <a:defRPr/>
            </a:lvl5pPr>
          </a:lstStyle>
          <a:p>
            <a:pPr marL="228531" lvl="0" indent="-228531" algn="l" defTabSz="914126" rtl="0" eaLnBrk="1" latinLnBrk="0" hangingPunct="1">
              <a:lnSpc>
                <a:spcPct val="100000"/>
              </a:lnSpc>
              <a:spcBef>
                <a:spcPts val="0"/>
              </a:spcBef>
              <a:spcAft>
                <a:spcPts val="1200"/>
              </a:spcAft>
            </a:pPr>
            <a:r>
              <a:rPr lang="en-US"/>
              <a:t>00x</a:t>
            </a:r>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6" y="1490071"/>
            <a:ext cx="2285995" cy="1664208"/>
          </a:xfrm>
        </p:spPr>
        <p:txBody>
          <a:bodyPr/>
          <a:lstStyle>
            <a:lvl1pPr marL="0" indent="0">
              <a:spcAft>
                <a:spcPts val="600"/>
              </a:spcAft>
              <a:buNone/>
              <a:defRPr lang="en-US" sz="1999"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664" indent="-285664">
              <a:spcAft>
                <a:spcPts val="600"/>
              </a:spcAft>
              <a:defRPr lang="en-US" sz="1600" kern="1200" dirty="0">
                <a:solidFill>
                  <a:schemeClr val="tx1"/>
                </a:solidFill>
                <a:latin typeface="+mn-lt"/>
                <a:ea typeface="+mn-ea"/>
                <a:cs typeface="+mn-cs"/>
              </a:defRPr>
            </a:lvl3pPr>
            <a:lvl4pPr>
              <a:spcAft>
                <a:spcPts val="0"/>
              </a:spcAft>
              <a:defRPr sz="1799"/>
            </a:lvl4pPr>
            <a:lvl5pPr>
              <a:spcAft>
                <a:spcPts val="0"/>
              </a:spcAft>
              <a:defRPr sz="1799"/>
            </a:lvl5pPr>
          </a:lstStyle>
          <a:p>
            <a:pPr marL="228531" lvl="0" indent="-228531" algn="l" defTabSz="914126" rtl="0" eaLnBrk="1" latinLnBrk="0" hangingPunct="1">
              <a:lnSpc>
                <a:spcPct val="100000"/>
              </a:lnSpc>
              <a:spcBef>
                <a:spcPts val="0"/>
              </a:spcBef>
              <a:spcAft>
                <a:spcPts val="600"/>
              </a:spcAft>
            </a:pPr>
            <a:r>
              <a:rPr lang="en-US"/>
              <a:t>Stat headline 20</a:t>
            </a:r>
          </a:p>
          <a:p>
            <a:pPr marL="285664" lvl="1" indent="-285664" algn="l" defTabSz="914126" rtl="0" eaLnBrk="1" latinLnBrk="0" hangingPunct="1">
              <a:lnSpc>
                <a:spcPct val="100000"/>
              </a:lnSpc>
              <a:spcBef>
                <a:spcPts val="0"/>
              </a:spcBef>
              <a:spcAft>
                <a:spcPts val="0"/>
              </a:spcAft>
            </a:pPr>
            <a:r>
              <a:rPr lang="en-US"/>
              <a:t>Stat details 16pt</a:t>
            </a:r>
          </a:p>
          <a:p>
            <a:pPr marL="228531" lvl="2" indent="-228531" algn="l" defTabSz="914126"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9" y="3538765"/>
            <a:ext cx="2285996" cy="912223"/>
          </a:xfrm>
        </p:spPr>
        <p:txBody>
          <a:bodyPr anchor="ctr"/>
          <a:lstStyle>
            <a:lvl1pPr marL="0" indent="0">
              <a:buNone/>
              <a:defRPr lang="en-US" sz="4799" b="1" kern="1200" dirty="0">
                <a:solidFill>
                  <a:schemeClr val="bg1"/>
                </a:solidFill>
                <a:latin typeface="+mj-lt"/>
                <a:ea typeface="+mn-ea"/>
                <a:cs typeface="+mn-cs"/>
              </a:defRPr>
            </a:lvl1pPr>
            <a:lvl2pPr>
              <a:defRPr/>
            </a:lvl2pPr>
            <a:lvl3pPr>
              <a:defRPr/>
            </a:lvl3pPr>
            <a:lvl4pPr>
              <a:defRPr/>
            </a:lvl4pPr>
            <a:lvl5pPr>
              <a:defRPr/>
            </a:lvl5pPr>
          </a:lstStyle>
          <a:p>
            <a:pPr marL="228531" lvl="0" indent="-228531" algn="l" defTabSz="914126" rtl="0" eaLnBrk="1" latinLnBrk="0" hangingPunct="1">
              <a:lnSpc>
                <a:spcPct val="100000"/>
              </a:lnSpc>
              <a:spcBef>
                <a:spcPts val="0"/>
              </a:spcBef>
              <a:spcAft>
                <a:spcPts val="1200"/>
              </a:spcAft>
            </a:pPr>
            <a:r>
              <a:rPr lang="en-US"/>
              <a:t>00x</a:t>
            </a:r>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8"/>
            <a:ext cx="2285995" cy="1284879"/>
          </a:xfrm>
        </p:spPr>
        <p:txBody>
          <a:bodyPr/>
          <a:lstStyle>
            <a:lvl1pPr marL="0" indent="0">
              <a:spcAft>
                <a:spcPts val="600"/>
              </a:spcAft>
              <a:buNone/>
              <a:defRPr lang="en-US" sz="1999"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664" indent="-285664">
              <a:spcAft>
                <a:spcPts val="600"/>
              </a:spcAft>
              <a:defRPr lang="en-US" sz="1600" kern="1200" dirty="0">
                <a:solidFill>
                  <a:schemeClr val="bg1"/>
                </a:solidFill>
                <a:latin typeface="+mn-lt"/>
                <a:ea typeface="+mn-ea"/>
                <a:cs typeface="+mn-cs"/>
              </a:defRPr>
            </a:lvl3pPr>
            <a:lvl4pPr>
              <a:spcAft>
                <a:spcPts val="0"/>
              </a:spcAft>
              <a:defRPr sz="1799"/>
            </a:lvl4pPr>
            <a:lvl5pPr>
              <a:spcAft>
                <a:spcPts val="0"/>
              </a:spcAft>
              <a:defRPr sz="1799"/>
            </a:lvl5pPr>
          </a:lstStyle>
          <a:p>
            <a:pPr marL="228531" lvl="0" indent="-228531" algn="l" defTabSz="914126" rtl="0" eaLnBrk="1" latinLnBrk="0" hangingPunct="1">
              <a:lnSpc>
                <a:spcPct val="100000"/>
              </a:lnSpc>
              <a:spcBef>
                <a:spcPts val="0"/>
              </a:spcBef>
              <a:spcAft>
                <a:spcPts val="600"/>
              </a:spcAft>
            </a:pPr>
            <a:r>
              <a:rPr lang="en-US"/>
              <a:t>Stat headline 20</a:t>
            </a:r>
          </a:p>
          <a:p>
            <a:pPr marL="285664" lvl="1" indent="-285664" algn="l" defTabSz="914126" rtl="0" eaLnBrk="1" latinLnBrk="0" hangingPunct="1">
              <a:lnSpc>
                <a:spcPct val="100000"/>
              </a:lnSpc>
              <a:spcBef>
                <a:spcPts val="0"/>
              </a:spcBef>
              <a:spcAft>
                <a:spcPts val="0"/>
              </a:spcAft>
            </a:pPr>
            <a:r>
              <a:rPr lang="en-US"/>
              <a:t>Stat details 16pt</a:t>
            </a:r>
          </a:p>
          <a:p>
            <a:pPr marL="228531" lvl="2" indent="-228531" algn="l" defTabSz="914126"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5"/>
            <a:ext cx="2285996" cy="912223"/>
          </a:xfrm>
        </p:spPr>
        <p:txBody>
          <a:bodyPr anchor="ctr"/>
          <a:lstStyle>
            <a:lvl1pPr marL="0" indent="0">
              <a:buNone/>
              <a:defRPr lang="en-US" sz="4799" b="1" kern="1200" dirty="0">
                <a:solidFill>
                  <a:schemeClr val="accent1"/>
                </a:solidFill>
                <a:latin typeface="+mj-lt"/>
                <a:ea typeface="+mn-ea"/>
                <a:cs typeface="+mn-cs"/>
              </a:defRPr>
            </a:lvl1pPr>
            <a:lvl2pPr>
              <a:defRPr/>
            </a:lvl2pPr>
            <a:lvl3pPr>
              <a:defRPr/>
            </a:lvl3pPr>
            <a:lvl4pPr>
              <a:defRPr/>
            </a:lvl4pPr>
            <a:lvl5pPr>
              <a:defRPr/>
            </a:lvl5pPr>
          </a:lstStyle>
          <a:p>
            <a:pPr marL="228531" lvl="0" indent="-228531" algn="l" defTabSz="914126" rtl="0" eaLnBrk="1" latinLnBrk="0" hangingPunct="1">
              <a:lnSpc>
                <a:spcPct val="100000"/>
              </a:lnSpc>
              <a:spcBef>
                <a:spcPts val="0"/>
              </a:spcBef>
              <a:spcAft>
                <a:spcPts val="1200"/>
              </a:spcAft>
            </a:pPr>
            <a:r>
              <a:rPr lang="en-US"/>
              <a:t>00x</a:t>
            </a:r>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5" y="4647835"/>
            <a:ext cx="2285995" cy="1664208"/>
          </a:xfrm>
        </p:spPr>
        <p:txBody>
          <a:bodyPr/>
          <a:lstStyle>
            <a:lvl1pPr marL="0" indent="0">
              <a:spcAft>
                <a:spcPts val="600"/>
              </a:spcAft>
              <a:buNone/>
              <a:defRPr lang="en-US" sz="1999"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664" indent="-285664">
              <a:spcAft>
                <a:spcPts val="600"/>
              </a:spcAft>
              <a:defRPr lang="en-US" sz="1600" kern="1200" dirty="0">
                <a:solidFill>
                  <a:schemeClr val="tx1"/>
                </a:solidFill>
                <a:latin typeface="+mn-lt"/>
                <a:ea typeface="+mn-ea"/>
                <a:cs typeface="+mn-cs"/>
              </a:defRPr>
            </a:lvl3pPr>
            <a:lvl4pPr>
              <a:spcAft>
                <a:spcPts val="0"/>
              </a:spcAft>
              <a:defRPr sz="1799"/>
            </a:lvl4pPr>
            <a:lvl5pPr>
              <a:spcAft>
                <a:spcPts val="0"/>
              </a:spcAft>
              <a:defRPr sz="1799"/>
            </a:lvl5pPr>
          </a:lstStyle>
          <a:p>
            <a:pPr marL="228531" lvl="0" indent="-228531" algn="l" defTabSz="914126" rtl="0" eaLnBrk="1" latinLnBrk="0" hangingPunct="1">
              <a:lnSpc>
                <a:spcPct val="100000"/>
              </a:lnSpc>
              <a:spcBef>
                <a:spcPts val="0"/>
              </a:spcBef>
              <a:spcAft>
                <a:spcPts val="600"/>
              </a:spcAft>
            </a:pPr>
            <a:r>
              <a:rPr lang="en-US"/>
              <a:t>Stat headline 20</a:t>
            </a:r>
          </a:p>
          <a:p>
            <a:pPr marL="285664" lvl="1" indent="-285664" algn="l" defTabSz="914126" rtl="0" eaLnBrk="1" latinLnBrk="0" hangingPunct="1">
              <a:lnSpc>
                <a:spcPct val="100000"/>
              </a:lnSpc>
              <a:spcBef>
                <a:spcPts val="0"/>
              </a:spcBef>
              <a:spcAft>
                <a:spcPts val="0"/>
              </a:spcAft>
            </a:pPr>
            <a:r>
              <a:rPr lang="en-US"/>
              <a:t>Stat details 16pt</a:t>
            </a:r>
          </a:p>
          <a:p>
            <a:pPr marL="228531" lvl="2" indent="-228531" algn="l" defTabSz="914126"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5"/>
            <a:ext cx="2285996" cy="912223"/>
          </a:xfrm>
        </p:spPr>
        <p:txBody>
          <a:bodyPr anchor="ctr"/>
          <a:lstStyle>
            <a:lvl1pPr marL="0" indent="0">
              <a:buNone/>
              <a:defRPr lang="en-US" sz="4799" b="1" kern="1200" dirty="0">
                <a:solidFill>
                  <a:schemeClr val="accent1"/>
                </a:solidFill>
                <a:latin typeface="+mj-lt"/>
                <a:ea typeface="+mn-ea"/>
                <a:cs typeface="+mn-cs"/>
              </a:defRPr>
            </a:lvl1pPr>
            <a:lvl2pPr>
              <a:defRPr/>
            </a:lvl2pPr>
            <a:lvl3pPr>
              <a:defRPr/>
            </a:lvl3pPr>
            <a:lvl4pPr>
              <a:defRPr/>
            </a:lvl4pPr>
            <a:lvl5pPr>
              <a:defRPr/>
            </a:lvl5pPr>
          </a:lstStyle>
          <a:p>
            <a:pPr marL="228531" lvl="0" indent="-228531" algn="l" defTabSz="914126" rtl="0" eaLnBrk="1" latinLnBrk="0" hangingPunct="1">
              <a:lnSpc>
                <a:spcPct val="100000"/>
              </a:lnSpc>
              <a:spcBef>
                <a:spcPts val="0"/>
              </a:spcBef>
              <a:spcAft>
                <a:spcPts val="1200"/>
              </a:spcAft>
            </a:pPr>
            <a:r>
              <a:rPr lang="en-US"/>
              <a:t>00x</a:t>
            </a:r>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5000" y="4647836"/>
            <a:ext cx="2285995" cy="1662794"/>
          </a:xfrm>
        </p:spPr>
        <p:txBody>
          <a:bodyPr/>
          <a:lstStyle>
            <a:lvl1pPr marL="0" indent="0">
              <a:spcAft>
                <a:spcPts val="600"/>
              </a:spcAft>
              <a:buNone/>
              <a:defRPr lang="en-US" sz="1999"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664" indent="-285664">
              <a:spcAft>
                <a:spcPts val="600"/>
              </a:spcAft>
              <a:defRPr lang="en-US" sz="1600" kern="1200" dirty="0">
                <a:solidFill>
                  <a:schemeClr val="tx1"/>
                </a:solidFill>
                <a:latin typeface="+mn-lt"/>
                <a:ea typeface="+mn-ea"/>
                <a:cs typeface="+mn-cs"/>
              </a:defRPr>
            </a:lvl3pPr>
            <a:lvl4pPr>
              <a:spcAft>
                <a:spcPts val="0"/>
              </a:spcAft>
              <a:defRPr sz="1799"/>
            </a:lvl4pPr>
            <a:lvl5pPr>
              <a:spcAft>
                <a:spcPts val="0"/>
              </a:spcAft>
              <a:defRPr sz="1799"/>
            </a:lvl5pPr>
          </a:lstStyle>
          <a:p>
            <a:pPr marL="228531" lvl="0" indent="-228531" algn="l" defTabSz="914126" rtl="0" eaLnBrk="1" latinLnBrk="0" hangingPunct="1">
              <a:lnSpc>
                <a:spcPct val="100000"/>
              </a:lnSpc>
              <a:spcBef>
                <a:spcPts val="0"/>
              </a:spcBef>
              <a:spcAft>
                <a:spcPts val="600"/>
              </a:spcAft>
            </a:pPr>
            <a:r>
              <a:rPr lang="en-US"/>
              <a:t>Stat headline20</a:t>
            </a:r>
          </a:p>
          <a:p>
            <a:pPr marL="285664" lvl="1" indent="-285664" algn="l" defTabSz="914126" rtl="0" eaLnBrk="1" latinLnBrk="0" hangingPunct="1">
              <a:lnSpc>
                <a:spcPct val="100000"/>
              </a:lnSpc>
              <a:spcBef>
                <a:spcPts val="0"/>
              </a:spcBef>
              <a:spcAft>
                <a:spcPts val="0"/>
              </a:spcAft>
            </a:pPr>
            <a:r>
              <a:rPr lang="en-US"/>
              <a:t>Stat details 16pt</a:t>
            </a:r>
          </a:p>
          <a:p>
            <a:pPr marL="228531" lvl="2" indent="-228531" algn="l" defTabSz="914126"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531">
              <a:spcAft>
                <a:spcPts val="1200"/>
              </a:spcAft>
              <a:defRPr/>
            </a:pPr>
            <a:r>
              <a:rPr lang="en-US"/>
              <a:t> © 2022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black">
          <a:xfrm>
            <a:off x="381469"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solidFill>
                <a:schemeClr val="bg1"/>
              </a:solidFill>
            </a:endParaRPr>
          </a:p>
        </p:txBody>
      </p:sp>
      <p:sp>
        <p:nvSpPr>
          <p:cNvPr id="5" name="Rectangle 4">
            <a:extLst>
              <a:ext uri="{FF2B5EF4-FFF2-40B4-BE49-F238E27FC236}">
                <a16:creationId xmlns:a16="http://schemas.microsoft.com/office/drawing/2014/main" id="{D92287A7-6539-8DA3-1AAB-C114BD8073BA}"/>
              </a:ext>
            </a:extLst>
          </p:cNvPr>
          <p:cNvSpPr/>
          <p:nvPr userDrawn="1"/>
        </p:nvSpPr>
        <p:spPr bwMode="white">
          <a:xfrm>
            <a:off x="-88" y="3160708"/>
            <a:ext cx="3047944" cy="3155952"/>
          </a:xfrm>
          <a:prstGeom prst="rect">
            <a:avLst/>
          </a:prstGeom>
          <a:solidFill>
            <a:schemeClr val="bg1">
              <a:lumMod val="95000"/>
            </a:schemeClr>
          </a:solidFill>
          <a:ln>
            <a:no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ext Placeholder 26">
            <a:extLst>
              <a:ext uri="{FF2B5EF4-FFF2-40B4-BE49-F238E27FC236}">
                <a16:creationId xmlns:a16="http://schemas.microsoft.com/office/drawing/2014/main" id="{62865E67-F772-8A6C-0582-EF9346D8FDFF}"/>
              </a:ext>
            </a:extLst>
          </p:cNvPr>
          <p:cNvSpPr>
            <a:spLocks noGrp="1"/>
          </p:cNvSpPr>
          <p:nvPr>
            <p:ph type="body" sz="quarter" idx="28" hasCustomPrompt="1"/>
          </p:nvPr>
        </p:nvSpPr>
        <p:spPr>
          <a:xfrm>
            <a:off x="380858" y="3543525"/>
            <a:ext cx="2285996" cy="912223"/>
          </a:xfrm>
        </p:spPr>
        <p:txBody>
          <a:bodyPr anchor="ctr"/>
          <a:lstStyle>
            <a:lvl1pPr marL="0" indent="0">
              <a:buNone/>
              <a:defRPr lang="en-US" sz="4799" b="1" kern="1200" dirty="0">
                <a:solidFill>
                  <a:schemeClr val="accent1"/>
                </a:solidFill>
                <a:latin typeface="+mj-lt"/>
                <a:ea typeface="+mn-ea"/>
                <a:cs typeface="+mn-cs"/>
              </a:defRPr>
            </a:lvl1pPr>
            <a:lvl2pPr>
              <a:defRPr/>
            </a:lvl2pPr>
            <a:lvl3pPr>
              <a:defRPr/>
            </a:lvl3pPr>
            <a:lvl4pPr>
              <a:defRPr/>
            </a:lvl4pPr>
            <a:lvl5pPr>
              <a:defRPr/>
            </a:lvl5pPr>
          </a:lstStyle>
          <a:p>
            <a:pPr marL="228531" lvl="0" indent="-228531" algn="l" defTabSz="914126" rtl="0" eaLnBrk="1" latinLnBrk="0" hangingPunct="1">
              <a:lnSpc>
                <a:spcPct val="100000"/>
              </a:lnSpc>
              <a:spcBef>
                <a:spcPts val="0"/>
              </a:spcBef>
              <a:spcAft>
                <a:spcPts val="1200"/>
              </a:spcAft>
            </a:pPr>
            <a:r>
              <a:rPr lang="en-US"/>
              <a:t>00x</a:t>
            </a:r>
          </a:p>
        </p:txBody>
      </p:sp>
      <p:sp>
        <p:nvSpPr>
          <p:cNvPr id="7" name="Text Placeholder 32">
            <a:extLst>
              <a:ext uri="{FF2B5EF4-FFF2-40B4-BE49-F238E27FC236}">
                <a16:creationId xmlns:a16="http://schemas.microsoft.com/office/drawing/2014/main" id="{519F2BAD-4AEE-2643-9289-D855DC27723E}"/>
              </a:ext>
            </a:extLst>
          </p:cNvPr>
          <p:cNvSpPr>
            <a:spLocks noGrp="1"/>
          </p:cNvSpPr>
          <p:nvPr>
            <p:ph type="body" sz="quarter" idx="29" hasCustomPrompt="1"/>
          </p:nvPr>
        </p:nvSpPr>
        <p:spPr>
          <a:xfrm>
            <a:off x="380855" y="4652596"/>
            <a:ext cx="2285995" cy="1662794"/>
          </a:xfrm>
        </p:spPr>
        <p:txBody>
          <a:bodyPr/>
          <a:lstStyle>
            <a:lvl1pPr marL="0" indent="0">
              <a:spcAft>
                <a:spcPts val="600"/>
              </a:spcAft>
              <a:buNone/>
              <a:defRPr lang="en-US" sz="1999"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664" indent="-285664">
              <a:spcAft>
                <a:spcPts val="600"/>
              </a:spcAft>
              <a:defRPr lang="en-US" sz="1600" kern="1200" dirty="0">
                <a:solidFill>
                  <a:schemeClr val="tx1"/>
                </a:solidFill>
                <a:latin typeface="+mn-lt"/>
                <a:ea typeface="+mn-ea"/>
                <a:cs typeface="+mn-cs"/>
              </a:defRPr>
            </a:lvl3pPr>
            <a:lvl4pPr>
              <a:spcAft>
                <a:spcPts val="0"/>
              </a:spcAft>
              <a:defRPr sz="1799"/>
            </a:lvl4pPr>
            <a:lvl5pPr>
              <a:spcAft>
                <a:spcPts val="0"/>
              </a:spcAft>
              <a:defRPr sz="1799"/>
            </a:lvl5pPr>
          </a:lstStyle>
          <a:p>
            <a:pPr marL="228531" lvl="0" indent="-228531" algn="l" defTabSz="914126" rtl="0" eaLnBrk="1" latinLnBrk="0" hangingPunct="1">
              <a:lnSpc>
                <a:spcPct val="100000"/>
              </a:lnSpc>
              <a:spcBef>
                <a:spcPts val="0"/>
              </a:spcBef>
              <a:spcAft>
                <a:spcPts val="600"/>
              </a:spcAft>
            </a:pPr>
            <a:r>
              <a:rPr lang="en-US"/>
              <a:t>Stat headline20</a:t>
            </a:r>
          </a:p>
          <a:p>
            <a:pPr marL="285664" lvl="1" indent="-285664" algn="l" defTabSz="914126" rtl="0" eaLnBrk="1" latinLnBrk="0" hangingPunct="1">
              <a:lnSpc>
                <a:spcPct val="100000"/>
              </a:lnSpc>
              <a:spcBef>
                <a:spcPts val="0"/>
              </a:spcBef>
              <a:spcAft>
                <a:spcPts val="0"/>
              </a:spcAft>
            </a:pPr>
            <a:r>
              <a:rPr lang="en-US"/>
              <a:t>Stat details 16pt</a:t>
            </a:r>
          </a:p>
          <a:p>
            <a:pPr marL="228531" lvl="2" indent="-228531" algn="l" defTabSz="914126"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9" name="Rectangle 8">
            <a:extLst>
              <a:ext uri="{FF2B5EF4-FFF2-40B4-BE49-F238E27FC236}">
                <a16:creationId xmlns:a16="http://schemas.microsoft.com/office/drawing/2014/main" id="{E2425FF3-5488-5602-4382-EDC54621567F}"/>
              </a:ext>
            </a:extLst>
          </p:cNvPr>
          <p:cNvSpPr/>
          <p:nvPr userDrawn="1"/>
        </p:nvSpPr>
        <p:spPr bwMode="white">
          <a:xfrm>
            <a:off x="6095918" y="-9963"/>
            <a:ext cx="3047968" cy="3155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ext Placeholder 26">
            <a:extLst>
              <a:ext uri="{FF2B5EF4-FFF2-40B4-BE49-F238E27FC236}">
                <a16:creationId xmlns:a16="http://schemas.microsoft.com/office/drawing/2014/main" id="{7BF778EE-483F-07F4-6897-F17CD62E3F43}"/>
              </a:ext>
            </a:extLst>
          </p:cNvPr>
          <p:cNvSpPr>
            <a:spLocks noGrp="1"/>
          </p:cNvSpPr>
          <p:nvPr>
            <p:ph type="body" sz="quarter" idx="30" hasCustomPrompt="1"/>
          </p:nvPr>
        </p:nvSpPr>
        <p:spPr>
          <a:xfrm>
            <a:off x="6476906" y="372854"/>
            <a:ext cx="2285996" cy="912223"/>
          </a:xfrm>
        </p:spPr>
        <p:txBody>
          <a:bodyPr anchor="ctr"/>
          <a:lstStyle>
            <a:lvl1pPr marL="0" indent="0">
              <a:buNone/>
              <a:defRPr lang="en-US" sz="4799" b="1" kern="1200" dirty="0">
                <a:solidFill>
                  <a:schemeClr val="bg1"/>
                </a:solidFill>
                <a:latin typeface="+mj-lt"/>
                <a:ea typeface="+mn-ea"/>
                <a:cs typeface="+mn-cs"/>
              </a:defRPr>
            </a:lvl1pPr>
            <a:lvl2pPr>
              <a:defRPr/>
            </a:lvl2pPr>
            <a:lvl3pPr>
              <a:defRPr/>
            </a:lvl3pPr>
            <a:lvl4pPr>
              <a:defRPr/>
            </a:lvl4pPr>
            <a:lvl5pPr>
              <a:defRPr/>
            </a:lvl5pPr>
          </a:lstStyle>
          <a:p>
            <a:pPr marL="228531" lvl="0" indent="-228531" algn="l" defTabSz="914126" rtl="0" eaLnBrk="1" latinLnBrk="0" hangingPunct="1">
              <a:lnSpc>
                <a:spcPct val="100000"/>
              </a:lnSpc>
              <a:spcBef>
                <a:spcPts val="0"/>
              </a:spcBef>
              <a:spcAft>
                <a:spcPts val="1200"/>
              </a:spcAft>
            </a:pPr>
            <a:r>
              <a:rPr lang="en-US"/>
              <a:t>00x</a:t>
            </a:r>
          </a:p>
        </p:txBody>
      </p:sp>
      <p:sp>
        <p:nvSpPr>
          <p:cNvPr id="12" name="Text Placeholder 32">
            <a:extLst>
              <a:ext uri="{FF2B5EF4-FFF2-40B4-BE49-F238E27FC236}">
                <a16:creationId xmlns:a16="http://schemas.microsoft.com/office/drawing/2014/main" id="{137B1245-D327-2DB8-40E0-79C2C61B0321}"/>
              </a:ext>
            </a:extLst>
          </p:cNvPr>
          <p:cNvSpPr>
            <a:spLocks noGrp="1"/>
          </p:cNvSpPr>
          <p:nvPr>
            <p:ph type="body" sz="quarter" idx="31" hasCustomPrompt="1"/>
          </p:nvPr>
        </p:nvSpPr>
        <p:spPr>
          <a:xfrm>
            <a:off x="6476905" y="1481927"/>
            <a:ext cx="2285995" cy="1284879"/>
          </a:xfrm>
        </p:spPr>
        <p:txBody>
          <a:bodyPr/>
          <a:lstStyle>
            <a:lvl1pPr marL="0" indent="0">
              <a:spcAft>
                <a:spcPts val="600"/>
              </a:spcAft>
              <a:buNone/>
              <a:defRPr lang="en-US" sz="1999"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664" indent="-285664">
              <a:spcAft>
                <a:spcPts val="600"/>
              </a:spcAft>
              <a:defRPr lang="en-US" sz="1600" kern="1200" dirty="0">
                <a:solidFill>
                  <a:schemeClr val="bg1"/>
                </a:solidFill>
                <a:latin typeface="+mn-lt"/>
                <a:ea typeface="+mn-ea"/>
                <a:cs typeface="+mn-cs"/>
              </a:defRPr>
            </a:lvl3pPr>
            <a:lvl4pPr>
              <a:spcAft>
                <a:spcPts val="0"/>
              </a:spcAft>
              <a:defRPr sz="1799"/>
            </a:lvl4pPr>
            <a:lvl5pPr>
              <a:spcAft>
                <a:spcPts val="0"/>
              </a:spcAft>
              <a:defRPr sz="1799"/>
            </a:lvl5pPr>
          </a:lstStyle>
          <a:p>
            <a:pPr marL="228531" lvl="0" indent="-228531" algn="l" defTabSz="914126" rtl="0" eaLnBrk="1" latinLnBrk="0" hangingPunct="1">
              <a:lnSpc>
                <a:spcPct val="100000"/>
              </a:lnSpc>
              <a:spcBef>
                <a:spcPts val="0"/>
              </a:spcBef>
              <a:spcAft>
                <a:spcPts val="600"/>
              </a:spcAft>
            </a:pPr>
            <a:r>
              <a:rPr lang="en-US"/>
              <a:t>Stat headline 20</a:t>
            </a:r>
          </a:p>
          <a:p>
            <a:pPr marL="285664" lvl="1" indent="-285664" algn="l" defTabSz="914126" rtl="0" eaLnBrk="1" latinLnBrk="0" hangingPunct="1">
              <a:lnSpc>
                <a:spcPct val="100000"/>
              </a:lnSpc>
              <a:spcBef>
                <a:spcPts val="0"/>
              </a:spcBef>
              <a:spcAft>
                <a:spcPts val="0"/>
              </a:spcAft>
            </a:pPr>
            <a:r>
              <a:rPr lang="en-US"/>
              <a:t>Stat details 16pt</a:t>
            </a:r>
          </a:p>
          <a:p>
            <a:pPr marL="228531" lvl="2" indent="-228531" algn="l" defTabSz="914126" rtl="0" eaLnBrk="1" latinLnBrk="0" hangingPunct="1">
              <a:lnSpc>
                <a:spcPct val="100000"/>
              </a:lnSpc>
              <a:spcBef>
                <a:spcPts val="0"/>
              </a:spcBef>
              <a:spcAft>
                <a:spcPts val="0"/>
              </a:spcAft>
              <a:buFont typeface="Arial" panose="020B0604020202020204" pitchFamily="34" charset="0"/>
              <a:buChar char="•"/>
            </a:pPr>
            <a:r>
              <a:rPr lang="en-US"/>
              <a:t>Bullet point 16pt</a:t>
            </a:r>
          </a:p>
        </p:txBody>
      </p:sp>
      <p:pic>
        <p:nvPicPr>
          <p:cNvPr id="13" name="object 2">
            <a:extLst>
              <a:ext uri="{FF2B5EF4-FFF2-40B4-BE49-F238E27FC236}">
                <a16:creationId xmlns:a16="http://schemas.microsoft.com/office/drawing/2014/main" id="{144EB68B-D5F9-3E55-1A48-F91CAF504D83}"/>
              </a:ext>
            </a:extLst>
          </p:cNvPr>
          <p:cNvPicPr/>
          <p:nvPr userDrawn="1"/>
        </p:nvPicPr>
        <p:blipFill rotWithShape="1">
          <a:blip r:embed="rId3" cstate="screen">
            <a:extLst>
              <a:ext uri="{28A0092B-C50C-407E-A947-70E740481C1C}">
                <a14:useLocalDpi xmlns:a14="http://schemas.microsoft.com/office/drawing/2010/main"/>
              </a:ext>
            </a:extLst>
          </a:blip>
          <a:srcRect/>
          <a:stretch/>
        </p:blipFill>
        <p:spPr>
          <a:xfrm>
            <a:off x="6095783" y="-19922"/>
            <a:ext cx="3047967" cy="3155952"/>
          </a:xfrm>
          <a:prstGeom prst="rect">
            <a:avLst/>
          </a:prstGeom>
          <a:effectLst>
            <a:outerShdw blurRad="50800" dist="50800" dir="5400000" algn="ctr" rotWithShape="0">
              <a:srgbClr val="000000">
                <a:alpha val="43137"/>
              </a:srgbClr>
            </a:outerShdw>
          </a:effectLst>
        </p:spPr>
      </p:pic>
      <p:pic>
        <p:nvPicPr>
          <p:cNvPr id="14" name="object 2">
            <a:extLst>
              <a:ext uri="{FF2B5EF4-FFF2-40B4-BE49-F238E27FC236}">
                <a16:creationId xmlns:a16="http://schemas.microsoft.com/office/drawing/2014/main" id="{7324E756-4BFF-3478-03CF-DD1D70B3DD02}"/>
              </a:ext>
            </a:extLst>
          </p:cNvPr>
          <p:cNvPicPr/>
          <p:nvPr userDrawn="1"/>
        </p:nvPicPr>
        <p:blipFill rotWithShape="1">
          <a:blip r:embed="rId3" cstate="screen">
            <a:extLst>
              <a:ext uri="{28A0092B-C50C-407E-A947-70E740481C1C}">
                <a14:useLocalDpi xmlns:a14="http://schemas.microsoft.com/office/drawing/2010/main"/>
              </a:ext>
            </a:extLst>
          </a:blip>
          <a:srcRect/>
          <a:stretch/>
        </p:blipFill>
        <p:spPr>
          <a:xfrm>
            <a:off x="3047880" y="3162618"/>
            <a:ext cx="3047967" cy="3155952"/>
          </a:xfrm>
          <a:prstGeom prst="rect">
            <a:avLst/>
          </a:prstGeom>
          <a:effectLst>
            <a:outerShdw blurRad="50800" dist="50800" dir="5400000" algn="ctr" rotWithShape="0">
              <a:srgbClr val="000000">
                <a:alpha val="43137"/>
              </a:srgbClr>
            </a:outerShdw>
          </a:effectLst>
        </p:spPr>
      </p:pic>
      <p:sp>
        <p:nvSpPr>
          <p:cNvPr id="15" name="Rectangle 14">
            <a:extLst>
              <a:ext uri="{FF2B5EF4-FFF2-40B4-BE49-F238E27FC236}">
                <a16:creationId xmlns:a16="http://schemas.microsoft.com/office/drawing/2014/main" id="{9084630D-31C1-2A83-47F5-583FAB2FF9AA}"/>
              </a:ext>
            </a:extLst>
          </p:cNvPr>
          <p:cNvSpPr/>
          <p:nvPr userDrawn="1"/>
        </p:nvSpPr>
        <p:spPr bwMode="white">
          <a:xfrm>
            <a:off x="3047890" y="-4541"/>
            <a:ext cx="3047944" cy="3155952"/>
          </a:xfrm>
          <a:prstGeom prst="rect">
            <a:avLst/>
          </a:prstGeom>
          <a:solidFill>
            <a:schemeClr val="bg1">
              <a:lumMod val="95000"/>
            </a:schemeClr>
          </a:solidFill>
          <a:ln>
            <a:no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92663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1"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1" y="2015925"/>
            <a:ext cx="8656320" cy="2826150"/>
          </a:xfrm>
        </p:spPr>
        <p:txBody>
          <a:bodyPr anchor="ctr"/>
          <a:lstStyle>
            <a:lvl1pPr algn="ctr">
              <a:defRPr sz="5398">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31">
              <a:spcAft>
                <a:spcPts val="1200"/>
              </a:spcAft>
              <a:defRPr/>
            </a:pPr>
            <a:r>
              <a:rPr lang="en-US"/>
              <a:t> © 2022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9"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1636138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1" y="2015925"/>
            <a:ext cx="8656320" cy="2826150"/>
          </a:xfrm>
        </p:spPr>
        <p:txBody>
          <a:bodyPr anchor="ctr"/>
          <a:lstStyle>
            <a:lvl1pPr algn="ctr">
              <a:defRPr sz="5398">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31">
              <a:spcAft>
                <a:spcPts val="1200"/>
              </a:spcAft>
              <a:defRPr/>
            </a:pPr>
            <a:r>
              <a:rPr lang="en-US"/>
              <a:t> © 2022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9"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3819935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19"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398">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31">
              <a:spcAft>
                <a:spcPts val="1200"/>
              </a:spcAft>
              <a:defRPr/>
            </a:pPr>
            <a:r>
              <a:rPr lang="en-US"/>
              <a:t> © 2022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9"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1765148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1" y="381000"/>
            <a:ext cx="11430000" cy="800100"/>
          </a:xfrm>
        </p:spPr>
        <p:txBody>
          <a:bodyPr/>
          <a:lstStyle>
            <a:lvl1pPr>
              <a:defRPr sz="3599"/>
            </a:lvl1pPr>
          </a:lstStyle>
          <a:p>
            <a:r>
              <a:rPr lang="en-US"/>
              <a:t>Place headline here (36pt, min 30pt)</a:t>
            </a:r>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31">
              <a:spcAft>
                <a:spcPts val="1200"/>
              </a:spcAft>
              <a:defRPr/>
            </a:pPr>
            <a:r>
              <a:rPr lang="en-US"/>
              <a:t> © 2022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27490684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1" y="381000"/>
            <a:ext cx="11430000" cy="800100"/>
          </a:xfrm>
        </p:spPr>
        <p:txBody>
          <a:bodyPr/>
          <a:lstStyle>
            <a:lvl1pPr>
              <a:defRPr sz="3599"/>
            </a:lvl1pPr>
          </a:lstStyle>
          <a:p>
            <a:r>
              <a:rPr lang="en-US"/>
              <a:t>Place headline here (36pt, min 30pt)</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1"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31">
              <a:spcAft>
                <a:spcPts val="1200"/>
              </a:spcAft>
              <a:defRPr/>
            </a:pPr>
            <a:r>
              <a:rPr lang="en-US"/>
              <a:t> © 2022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34426719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2_Title and Content - Light">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911C4C3-0DDC-49EE-B7EB-2A703D624FB4}"/>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2023 Accenture. All rights reserved.</a:t>
            </a:r>
            <a:endParaRPr lang="en-US" noProof="0">
              <a:solidFill>
                <a:schemeClr val="tx1">
                  <a:alpha val="75000"/>
                </a:schemeClr>
              </a:solidFill>
            </a:endParaRPr>
          </a:p>
        </p:txBody>
      </p:sp>
      <p:pic>
        <p:nvPicPr>
          <p:cNvPr id="14" name="Picture 13">
            <a:extLst>
              <a:ext uri="{FF2B5EF4-FFF2-40B4-BE49-F238E27FC236}">
                <a16:creationId xmlns:a16="http://schemas.microsoft.com/office/drawing/2014/main" id="{D251CAE0-A45B-4278-87F5-FEA99A8B30B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5835"/>
          <a:stretch/>
        </p:blipFill>
        <p:spPr>
          <a:xfrm>
            <a:off x="60505" y="6185544"/>
            <a:ext cx="1402989" cy="733425"/>
          </a:xfrm>
          <a:prstGeom prst="rect">
            <a:avLst/>
          </a:prstGeom>
          <a:ln w="3175">
            <a:noFill/>
            <a:miter lim="800000"/>
          </a:ln>
          <a:extLst>
            <a:ext uri="{91240B29-F687-4F45-9708-019B960494DF}">
              <a14:hiddenLine xmlns:a14="http://schemas.microsoft.com/office/drawing/2010/main" w="3175">
                <a:solidFill>
                  <a:schemeClr val="tx2"/>
                </a:solidFill>
                <a:miter lim="800000"/>
              </a14:hiddenLine>
            </a:ext>
          </a:extLst>
        </p:spPr>
      </p:pic>
      <p:sp>
        <p:nvSpPr>
          <p:cNvPr id="15" name="Text Placeholder 8">
            <a:extLst>
              <a:ext uri="{FF2B5EF4-FFF2-40B4-BE49-F238E27FC236}">
                <a16:creationId xmlns:a16="http://schemas.microsoft.com/office/drawing/2014/main" id="{92F70FE8-CDAF-7342-A011-B1556FB511D4}"/>
              </a:ext>
            </a:extLst>
          </p:cNvPr>
          <p:cNvSpPr>
            <a:spLocks noGrp="1"/>
          </p:cNvSpPr>
          <p:nvPr>
            <p:ph type="body" sz="quarter" idx="12" hasCustomPrompt="1"/>
          </p:nvPr>
        </p:nvSpPr>
        <p:spPr>
          <a:xfrm>
            <a:off x="371697" y="810104"/>
            <a:ext cx="11412935" cy="178749"/>
          </a:xfrm>
          <a:prstGeom prst="rect">
            <a:avLst/>
          </a:prstGeom>
        </p:spPr>
        <p:txBody>
          <a:bodyPr lIns="0" tIns="0" rIns="0" bIns="0">
            <a:noAutofit/>
          </a:bodyPr>
          <a:lstStyle>
            <a:lvl1pPr marL="0" indent="0">
              <a:buNone/>
              <a:defRPr sz="1600" b="0" i="0">
                <a:solidFill>
                  <a:schemeClr val="accent4"/>
                </a:solidFill>
                <a:latin typeface="Graphik Medium" panose="020B0503030202060203" pitchFamily="34" charset="77"/>
              </a:defRPr>
            </a:lvl1pPr>
          </a:lstStyle>
          <a:p>
            <a:pPr lvl="0"/>
            <a:r>
              <a:rPr lang="en-US"/>
              <a:t>Click to Subtitle</a:t>
            </a:r>
            <a:endParaRPr lang="en-CR"/>
          </a:p>
        </p:txBody>
      </p:sp>
      <p:sp>
        <p:nvSpPr>
          <p:cNvPr id="16" name="Title Placeholder 1">
            <a:extLst>
              <a:ext uri="{FF2B5EF4-FFF2-40B4-BE49-F238E27FC236}">
                <a16:creationId xmlns:a16="http://schemas.microsoft.com/office/drawing/2014/main" id="{49B4A920-0C63-9447-BFCC-5E30E7350189}"/>
              </a:ext>
            </a:extLst>
          </p:cNvPr>
          <p:cNvSpPr>
            <a:spLocks noGrp="1"/>
          </p:cNvSpPr>
          <p:nvPr>
            <p:ph type="title"/>
          </p:nvPr>
        </p:nvSpPr>
        <p:spPr>
          <a:xfrm>
            <a:off x="371474" y="368300"/>
            <a:ext cx="11449051" cy="324396"/>
          </a:xfrm>
          <a:prstGeom prst="rect">
            <a:avLst/>
          </a:prstGeom>
        </p:spPr>
        <p:txBody>
          <a:bodyPr vert="horz" lIns="0" tIns="0" rIns="91440" bIns="45720" rtlCol="0" anchor="t">
            <a:noAutofit/>
          </a:bodyPr>
          <a:lstStyle/>
          <a:p>
            <a:r>
              <a:rPr lang="en-US"/>
              <a:t>Click to edit Master title style</a:t>
            </a:r>
            <a:endParaRPr lang="en-CR"/>
          </a:p>
        </p:txBody>
      </p:sp>
      <p:sp>
        <p:nvSpPr>
          <p:cNvPr id="17" name="TextBox 16">
            <a:extLst>
              <a:ext uri="{FF2B5EF4-FFF2-40B4-BE49-F238E27FC236}">
                <a16:creationId xmlns:a16="http://schemas.microsoft.com/office/drawing/2014/main" id="{7917833D-E17A-654F-9DF5-D2E30920E70F}"/>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chemeClr val="bg1">
                    <a:lumMod val="65000"/>
                    <a:alpha val="75000"/>
                  </a:scheme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chemeClr val="bg1">
                  <a:lumMod val="65000"/>
                  <a:alpha val="75000"/>
                </a:schemeClr>
              </a:solidFill>
              <a:effectLst/>
              <a:uLnTx/>
              <a:uFillTx/>
            </a:endParaRPr>
          </a:p>
        </p:txBody>
      </p:sp>
    </p:spTree>
    <p:extLst>
      <p:ext uri="{BB962C8B-B14F-4D97-AF65-F5344CB8AC3E}">
        <p14:creationId xmlns:p14="http://schemas.microsoft.com/office/powerpoint/2010/main" val="4261320351"/>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31">
              <a:spcAft>
                <a:spcPts val="1200"/>
              </a:spcAft>
              <a:defRPr/>
            </a:pPr>
            <a:r>
              <a:rPr lang="en-US"/>
              <a:t> © 2022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7395581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381001" y="908721"/>
            <a:ext cx="11430000" cy="360040"/>
          </a:xfrm>
        </p:spPr>
        <p:txBody>
          <a:bodyPr lIns="0" tIns="0" rIns="0" bIns="0">
            <a:normAutofit/>
          </a:bodyPr>
          <a:lstStyle>
            <a:lvl1pPr marL="0" indent="0">
              <a:lnSpc>
                <a:spcPct val="85000"/>
              </a:lnSpc>
              <a:spcBef>
                <a:spcPts val="0"/>
              </a:spcBef>
              <a:spcAft>
                <a:spcPts val="0"/>
              </a:spcAft>
              <a:defRPr sz="2199" b="1" cap="all" baseline="0">
                <a:solidFill>
                  <a:schemeClr val="accent1"/>
                </a:solidFill>
              </a:defRPr>
            </a:lvl1pPr>
            <a:lvl2pPr marL="0" indent="0">
              <a:lnSpc>
                <a:spcPct val="76000"/>
              </a:lnSpc>
              <a:spcBef>
                <a:spcPts val="0"/>
              </a:spcBef>
              <a:spcAft>
                <a:spcPts val="0"/>
              </a:spcAft>
              <a:buNone/>
              <a:defRPr sz="2599" b="0" cap="all" baseline="0">
                <a:solidFill>
                  <a:srgbClr val="FF0000"/>
                </a:solidFill>
                <a:latin typeface="Arial Black" panose="020B0A04020102020204" pitchFamily="34" charset="0"/>
              </a:defRPr>
            </a:lvl2pPr>
            <a:lvl3pPr>
              <a:lnSpc>
                <a:spcPct val="75000"/>
              </a:lnSpc>
              <a:spcAft>
                <a:spcPts val="0"/>
              </a:spcAft>
              <a:defRPr sz="2399" cap="all" baseline="0">
                <a:latin typeface="+mj-lt"/>
              </a:defRPr>
            </a:lvl3pPr>
          </a:lstStyle>
          <a:p>
            <a:pPr lvl="0"/>
            <a:r>
              <a:rPr lang="en-US"/>
              <a:t>First subtitle</a:t>
            </a:r>
          </a:p>
        </p:txBody>
      </p:sp>
      <p:sp>
        <p:nvSpPr>
          <p:cNvPr id="4" name="Title 3"/>
          <p:cNvSpPr>
            <a:spLocks noGrp="1"/>
          </p:cNvSpPr>
          <p:nvPr>
            <p:ph type="title"/>
          </p:nvPr>
        </p:nvSpPr>
        <p:spPr>
          <a:xfrm>
            <a:off x="381003" y="381004"/>
            <a:ext cx="11429999" cy="527721"/>
          </a:xfrm>
        </p:spPr>
        <p:txBody>
          <a:bodyPr/>
          <a:lstStyle/>
          <a:p>
            <a:r>
              <a:rPr lang="en-US"/>
              <a:t>Click to edit Master title style</a:t>
            </a:r>
          </a:p>
        </p:txBody>
      </p:sp>
    </p:spTree>
    <p:extLst>
      <p:ext uri="{BB962C8B-B14F-4D97-AF65-F5344CB8AC3E}">
        <p14:creationId xmlns:p14="http://schemas.microsoft.com/office/powerpoint/2010/main" val="15074314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 Title 1 Sub">
    <p:spTree>
      <p:nvGrpSpPr>
        <p:cNvPr id="1" name=""/>
        <p:cNvGrpSpPr/>
        <p:nvPr/>
      </p:nvGrpSpPr>
      <p:grpSpPr>
        <a:xfrm>
          <a:off x="0" y="0"/>
          <a:ext cx="0" cy="0"/>
          <a:chOff x="0" y="0"/>
          <a:chExt cx="0" cy="0"/>
        </a:xfrm>
      </p:grpSpPr>
      <p:sp>
        <p:nvSpPr>
          <p:cNvPr id="4" name="Title 3"/>
          <p:cNvSpPr>
            <a:spLocks noGrp="1"/>
          </p:cNvSpPr>
          <p:nvPr>
            <p:ph type="title"/>
          </p:nvPr>
        </p:nvSpPr>
        <p:spPr>
          <a:xfrm>
            <a:off x="381001" y="381001"/>
            <a:ext cx="11439523" cy="376570"/>
          </a:xfrm>
        </p:spPr>
        <p:txBody>
          <a:bodyPr>
            <a:noAutofit/>
          </a:bodyPr>
          <a:lstStyle>
            <a:lvl1pPr>
              <a:defRPr sz="2799">
                <a:latin typeface="Graphik Black" panose="020B0A03030202060203" pitchFamily="34" charset="0"/>
              </a:defRPr>
            </a:lvl1pPr>
          </a:lstStyle>
          <a:p>
            <a:r>
              <a:rPr lang="en-US"/>
              <a:t>Click to edit Master title style</a:t>
            </a:r>
          </a:p>
        </p:txBody>
      </p:sp>
      <p:sp>
        <p:nvSpPr>
          <p:cNvPr id="8" name="Text Placeholder 6">
            <a:extLst>
              <a:ext uri="{FF2B5EF4-FFF2-40B4-BE49-F238E27FC236}">
                <a16:creationId xmlns:a16="http://schemas.microsoft.com/office/drawing/2014/main" id="{669337EF-CBD3-4699-B5C6-DAF0CC5ADB24}"/>
              </a:ext>
            </a:extLst>
          </p:cNvPr>
          <p:cNvSpPr>
            <a:spLocks noGrp="1"/>
          </p:cNvSpPr>
          <p:nvPr>
            <p:ph type="body" sz="quarter" idx="14" hasCustomPrompt="1"/>
          </p:nvPr>
        </p:nvSpPr>
        <p:spPr>
          <a:xfrm>
            <a:off x="380999" y="780085"/>
            <a:ext cx="11439525" cy="376569"/>
          </a:xfrm>
        </p:spPr>
        <p:txBody>
          <a:bodyPr vert="horz" lIns="0" tIns="0" rIns="0" bIns="0" rtlCol="0">
            <a:noAutofit/>
          </a:bodyPr>
          <a:lstStyle>
            <a:lvl1pPr marL="0">
              <a:defRPr lang="en-US" sz="1799" b="1" dirty="0" smtClean="0">
                <a:solidFill>
                  <a:schemeClr val="accent6"/>
                </a:solidFill>
                <a:latin typeface="Graphik" panose="020B0503030202060203" pitchFamily="34" charset="0"/>
              </a:defRPr>
            </a:lvl1pPr>
            <a:lvl2pPr marL="182820">
              <a:defRPr lang="en-US" sz="1799" dirty="0" smtClean="0"/>
            </a:lvl2pPr>
            <a:lvl3pPr marL="365641">
              <a:defRPr lang="en-US" sz="1799" dirty="0" smtClean="0"/>
            </a:lvl3pPr>
            <a:lvl4pPr>
              <a:defRPr lang="en-US" sz="1799" dirty="0" smtClean="0"/>
            </a:lvl4pPr>
            <a:lvl5pPr>
              <a:defRPr lang="en-US" sz="1799" dirty="0"/>
            </a:lvl5pPr>
          </a:lstStyle>
          <a:p>
            <a:pPr lvl="0"/>
            <a:r>
              <a:rPr lang="en-US"/>
              <a:t>Subtitle Here 20 Pts</a:t>
            </a:r>
          </a:p>
        </p:txBody>
      </p:sp>
      <p:sp>
        <p:nvSpPr>
          <p:cNvPr id="5" name="Footer Placeholder 4">
            <a:extLst>
              <a:ext uri="{FF2B5EF4-FFF2-40B4-BE49-F238E27FC236}">
                <a16:creationId xmlns:a16="http://schemas.microsoft.com/office/drawing/2014/main" id="{D95B0845-C034-4FB2-B644-32DD6AB54CF2}"/>
              </a:ext>
            </a:extLst>
          </p:cNvPr>
          <p:cNvSpPr>
            <a:spLocks noGrp="1"/>
          </p:cNvSpPr>
          <p:nvPr>
            <p:ph type="ftr" sz="quarter" idx="3"/>
          </p:nvPr>
        </p:nvSpPr>
        <p:spPr>
          <a:xfrm>
            <a:off x="380999" y="6541734"/>
            <a:ext cx="4856825" cy="182880"/>
          </a:xfrm>
          <a:prstGeom prst="rect">
            <a:avLst/>
          </a:prstGeom>
        </p:spPr>
        <p:txBody>
          <a:bodyPr vert="horz" lIns="0" tIns="45720" rIns="91440" bIns="45720" rtlCol="0" anchor="t"/>
          <a:lstStyle>
            <a:lvl1pPr algn="ctr">
              <a:lnSpc>
                <a:spcPct val="95000"/>
              </a:lnSpc>
              <a:spcBef>
                <a:spcPts val="300"/>
              </a:spcBef>
              <a:spcAft>
                <a:spcPts val="300"/>
              </a:spcAft>
              <a:defRPr sz="1000">
                <a:solidFill>
                  <a:schemeClr val="tx1">
                    <a:lumMod val="75000"/>
                    <a:lumOff val="25000"/>
                  </a:schemeClr>
                </a:solidFill>
              </a:defRPr>
            </a:lvl1pPr>
          </a:lstStyle>
          <a:p>
            <a:pPr algn="l"/>
            <a:r>
              <a:rPr lang="en-US"/>
              <a:t>Copyright © 2020 Accenture. All rights reserved.</a:t>
            </a:r>
          </a:p>
        </p:txBody>
      </p:sp>
      <p:sp>
        <p:nvSpPr>
          <p:cNvPr id="6" name="Slide Number Placeholder 5">
            <a:extLst>
              <a:ext uri="{FF2B5EF4-FFF2-40B4-BE49-F238E27FC236}">
                <a16:creationId xmlns:a16="http://schemas.microsoft.com/office/drawing/2014/main" id="{B823B644-6834-4987-A75C-54D12F945806}"/>
              </a:ext>
            </a:extLst>
          </p:cNvPr>
          <p:cNvSpPr>
            <a:spLocks noGrp="1"/>
          </p:cNvSpPr>
          <p:nvPr>
            <p:ph type="sldNum" sz="quarter" idx="4"/>
          </p:nvPr>
        </p:nvSpPr>
        <p:spPr>
          <a:xfrm>
            <a:off x="10999433" y="6541734"/>
            <a:ext cx="811567" cy="182880"/>
          </a:xfrm>
          <a:prstGeom prst="rect">
            <a:avLst/>
          </a:prstGeom>
        </p:spPr>
        <p:txBody>
          <a:bodyPr vert="horz" lIns="91440" tIns="45720" rIns="91440" bIns="45720" rtlCol="0" anchor="t"/>
          <a:lstStyle>
            <a:lvl1pPr algn="r">
              <a:defRPr sz="1000">
                <a:solidFill>
                  <a:schemeClr val="tx1">
                    <a:lumMod val="75000"/>
                    <a:lumOff val="25000"/>
                  </a:schemeClr>
                </a:solidFill>
              </a:defRPr>
            </a:lvl1pPr>
          </a:lstStyle>
          <a:p>
            <a:fld id="{C89F01CE-A116-492D-B2E5-64EE26F5CBAA}" type="slidenum">
              <a:rPr lang="en-US" smtClean="0"/>
              <a:pPr/>
              <a:t>‹#›</a:t>
            </a:fld>
            <a:endParaRPr lang="en-US"/>
          </a:p>
        </p:txBody>
      </p:sp>
    </p:spTree>
    <p:extLst>
      <p:ext uri="{BB962C8B-B14F-4D97-AF65-F5344CB8AC3E}">
        <p14:creationId xmlns:p14="http://schemas.microsoft.com/office/powerpoint/2010/main" val="737174389"/>
      </p:ext>
    </p:extLst>
  </p:cSld>
  <p:clrMapOvr>
    <a:masterClrMapping/>
  </p:clrMapOvr>
  <p:extLst>
    <p:ext uri="{DCECCB84-F9BA-43D5-87BE-67443E8EF086}">
      <p15:sldGuideLst xmlns:p15="http://schemas.microsoft.com/office/powerpoint/2012/main">
        <p15:guide id="1" orient="horz" pos="79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21" y="6372168"/>
            <a:ext cx="770952" cy="192287"/>
          </a:xfrm>
          <a:prstGeom prst="rect">
            <a:avLst/>
          </a:prstGeom>
        </p:spPr>
        <p:txBody>
          <a:bodyPr/>
          <a:lstStyle/>
          <a:p>
            <a:fld id="{0D558541-60C9-42A2-8392-FF12533A6B7A}"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24" y="1769810"/>
            <a:ext cx="11491383" cy="4269659"/>
          </a:xfrm>
        </p:spPr>
        <p:txBody>
          <a:bodyPr vert="horz" lIns="0" tIns="0" rIns="0" bIns="0" rtlCol="0">
            <a:noAutofit/>
          </a:bodyPr>
          <a:lstStyle>
            <a:lvl1pPr>
              <a:defRPr lang="en-US" dirty="0" smtClean="0"/>
            </a:lvl1pPr>
            <a:lvl2pPr marL="7936" indent="0">
              <a:tabLst/>
              <a:defRPr lang="en-US" dirty="0" smtClean="0"/>
            </a:lvl2pPr>
            <a:lvl3pPr marL="153933" indent="-153933">
              <a:tabLst/>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6710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 Content">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BCD063B-9E18-45C3-AA8A-EFAC84AD95DF}"/>
              </a:ext>
            </a:extLst>
          </p:cNvPr>
          <p:cNvGraphicFramePr>
            <a:graphicFrameLocks noChangeAspect="1"/>
          </p:cNvGraphicFramePr>
          <p:nvPr userDrawn="1">
            <p:custDataLst>
              <p:tags r:id="rId1"/>
            </p:custDataLst>
            <p:extLst>
              <p:ext uri="{D42A27DB-BD31-4B8C-83A1-F6EECF244321}">
                <p14:modId xmlns:p14="http://schemas.microsoft.com/office/powerpoint/2010/main" val="2888872064"/>
              </p:ext>
            </p:ext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name="think-cell Slide" r:id="rId3" imgW="396" imgH="396" progId="TCLayout.ActiveDocument.1">
                  <p:embed/>
                </p:oleObj>
              </mc:Choice>
              <mc:Fallback>
                <p:oleObj name="think-cell Slide" r:id="rId3" imgW="396" imgH="396" progId="TCLayout.ActiveDocument.1">
                  <p:embed/>
                  <p:pic>
                    <p:nvPicPr>
                      <p:cNvPr id="2" name="Object 1" hidden="1">
                        <a:extLst>
                          <a:ext uri="{FF2B5EF4-FFF2-40B4-BE49-F238E27FC236}">
                            <a16:creationId xmlns:a16="http://schemas.microsoft.com/office/drawing/2014/main" id="{0BCD063B-9E18-45C3-AA8A-EFAC84AD95DF}"/>
                          </a:ext>
                        </a:extLst>
                      </p:cNvPr>
                      <p:cNvPicPr/>
                      <p:nvPr/>
                    </p:nvPicPr>
                    <p:blipFill>
                      <a:blip r:embed="rId4"/>
                      <a:stretch>
                        <a:fillRect/>
                      </a:stretch>
                    </p:blipFill>
                    <p:spPr>
                      <a:xfrm>
                        <a:off x="2119" y="2118"/>
                        <a:ext cx="2116" cy="2116"/>
                      </a:xfrm>
                      <a:prstGeom prst="rect">
                        <a:avLst/>
                      </a:prstGeom>
                    </p:spPr>
                  </p:pic>
                </p:oleObj>
              </mc:Fallback>
            </mc:AlternateContent>
          </a:graphicData>
        </a:graphic>
      </p:graphicFrame>
      <p:sp>
        <p:nvSpPr>
          <p:cNvPr id="5" name="Body"/>
          <p:cNvSpPr>
            <a:spLocks noGrp="1"/>
          </p:cNvSpPr>
          <p:nvPr>
            <p:ph sz="quarter" idx="16" hasCustomPrompt="1"/>
          </p:nvPr>
        </p:nvSpPr>
        <p:spPr>
          <a:xfrm>
            <a:off x="609600" y="1206501"/>
            <a:ext cx="10972801" cy="4036484"/>
          </a:xfrm>
        </p:spPr>
        <p:txBody>
          <a:bodyPr/>
          <a:lstStyle>
            <a:lvl1pPr>
              <a:defRPr/>
            </a:lvl1pPr>
          </a:lstStyle>
          <a:p>
            <a:pPr lvl="0"/>
            <a:r>
              <a:rPr lang="en-US"/>
              <a:t>Bullet information in bold 18 </a:t>
            </a:r>
            <a:r>
              <a:rPr lang="en-US" err="1"/>
              <a:t>pt</a:t>
            </a:r>
            <a:endParaRPr lang="en-US"/>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b" anchorCtr="0" compatLnSpc="1">
            <a:prstTxWarp prst="textNoShape">
              <a:avLst/>
            </a:prstTxWarp>
          </a:bodyPr>
          <a:lstStyle>
            <a:lvl1pPr algn="l">
              <a:defRPr lang="en-US" dirty="0"/>
            </a:lvl1pPr>
          </a:lstStyle>
          <a:p>
            <a:pPr lvl="0"/>
            <a:r>
              <a:rPr lang="en-US"/>
              <a:t>Title (Arial 22 Bold) &lt;Replace With Your Own Content&gt;</a:t>
            </a:r>
          </a:p>
        </p:txBody>
      </p:sp>
      <p:sp>
        <p:nvSpPr>
          <p:cNvPr id="24" name="Footer Placeholder"/>
          <p:cNvSpPr>
            <a:spLocks noGrp="1"/>
          </p:cNvSpPr>
          <p:nvPr>
            <p:ph type="ftr" sz="quarter" idx="18"/>
          </p:nvPr>
        </p:nvSpPr>
        <p:spPr/>
        <p:txBody>
          <a:bodyPr/>
          <a:lstStyle/>
          <a:p>
            <a:r>
              <a:rPr lang="en-US"/>
              <a:t>Copyright © 2017 Accenture  All rights reserved.</a:t>
            </a:r>
          </a:p>
        </p:txBody>
      </p:sp>
      <p:sp>
        <p:nvSpPr>
          <p:cNvPr id="25" name="Slide Number Placeholder"/>
          <p:cNvSpPr>
            <a:spLocks noGrp="1"/>
          </p:cNvSpPr>
          <p:nvPr>
            <p:ph type="sldNum" sz="quarter" idx="19"/>
          </p:nvPr>
        </p:nvSpPr>
        <p:spPr/>
        <p:txBody>
          <a:bodyPr/>
          <a:lstStyle/>
          <a:p>
            <a:fld id="{33F5FC4B-BCD1-4263-9F58-E22E850ADD32}" type="slidenum">
              <a:rPr lang="en-US" smtClean="0"/>
              <a:pPr/>
              <a:t>‹#›</a:t>
            </a:fld>
            <a:endParaRPr lang="en-US"/>
          </a:p>
        </p:txBody>
      </p:sp>
    </p:spTree>
    <p:extLst>
      <p:ext uri="{BB962C8B-B14F-4D97-AF65-F5344CB8AC3E}">
        <p14:creationId xmlns:p14="http://schemas.microsoft.com/office/powerpoint/2010/main" val="3392731447"/>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_FIN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1" y="381000"/>
            <a:ext cx="11430000" cy="344710"/>
          </a:xfrm>
        </p:spPr>
        <p:txBody>
          <a:bodyPr>
            <a:spAutoFit/>
          </a:bodyPr>
          <a:lstStyle>
            <a:lvl1pPr>
              <a:defRPr sz="2799"/>
            </a:lvl1pPr>
          </a:lstStyle>
          <a:p>
            <a:r>
              <a:rPr lang="en-US"/>
              <a:t>Place headline here (24pt, min 22pt)</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endParaRPr lang="en-US"/>
          </a:p>
        </p:txBody>
      </p:sp>
      <p:sp>
        <p:nvSpPr>
          <p:cNvPr id="5" name="Rectangle 4">
            <a:extLst>
              <a:ext uri="{FF2B5EF4-FFF2-40B4-BE49-F238E27FC236}">
                <a16:creationId xmlns:a16="http://schemas.microsoft.com/office/drawing/2014/main" id="{AE52A05C-6203-415C-BFD4-88D6D69DD9B8}"/>
              </a:ext>
            </a:extLst>
          </p:cNvPr>
          <p:cNvSpPr/>
          <p:nvPr userDrawn="1"/>
        </p:nvSpPr>
        <p:spPr>
          <a:xfrm>
            <a:off x="-531628" y="1083301"/>
            <a:ext cx="244549" cy="2351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US" sz="1400" b="1"/>
          </a:p>
        </p:txBody>
      </p:sp>
      <p:sp>
        <p:nvSpPr>
          <p:cNvPr id="9" name="Rectangle 8">
            <a:extLst>
              <a:ext uri="{FF2B5EF4-FFF2-40B4-BE49-F238E27FC236}">
                <a16:creationId xmlns:a16="http://schemas.microsoft.com/office/drawing/2014/main" id="{578D1A22-1653-4013-BCDD-5C0BC2D5B6DA}"/>
              </a:ext>
            </a:extLst>
          </p:cNvPr>
          <p:cNvSpPr/>
          <p:nvPr userDrawn="1"/>
        </p:nvSpPr>
        <p:spPr>
          <a:xfrm>
            <a:off x="-531628" y="1402278"/>
            <a:ext cx="244549" cy="235139"/>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US" sz="1400" b="1"/>
          </a:p>
        </p:txBody>
      </p:sp>
      <p:sp>
        <p:nvSpPr>
          <p:cNvPr id="10" name="Rectangle 9">
            <a:extLst>
              <a:ext uri="{FF2B5EF4-FFF2-40B4-BE49-F238E27FC236}">
                <a16:creationId xmlns:a16="http://schemas.microsoft.com/office/drawing/2014/main" id="{AAE1B465-1EBD-4507-8BA1-D5EEB46DA18D}"/>
              </a:ext>
            </a:extLst>
          </p:cNvPr>
          <p:cNvSpPr/>
          <p:nvPr userDrawn="1"/>
        </p:nvSpPr>
        <p:spPr>
          <a:xfrm>
            <a:off x="-531628" y="1769101"/>
            <a:ext cx="244549" cy="235139"/>
          </a:xfrm>
          <a:prstGeom prst="rect">
            <a:avLst/>
          </a:prstGeom>
          <a:solidFill>
            <a:srgbClr val="FFF3CA"/>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US" sz="1400" b="1"/>
          </a:p>
        </p:txBody>
      </p:sp>
      <p:sp>
        <p:nvSpPr>
          <p:cNvPr id="11" name="Rectangle 10">
            <a:extLst>
              <a:ext uri="{FF2B5EF4-FFF2-40B4-BE49-F238E27FC236}">
                <a16:creationId xmlns:a16="http://schemas.microsoft.com/office/drawing/2014/main" id="{4F4BB493-4267-4C79-AB74-87C75399A0FA}"/>
              </a:ext>
            </a:extLst>
          </p:cNvPr>
          <p:cNvSpPr/>
          <p:nvPr userDrawn="1"/>
        </p:nvSpPr>
        <p:spPr>
          <a:xfrm>
            <a:off x="-531628" y="2088078"/>
            <a:ext cx="244549" cy="235139"/>
          </a:xfrm>
          <a:prstGeom prst="rect">
            <a:avLst/>
          </a:prstGeom>
          <a:solidFill>
            <a:srgbClr val="E7F1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US" sz="1400" b="1"/>
          </a:p>
        </p:txBody>
      </p:sp>
      <p:sp>
        <p:nvSpPr>
          <p:cNvPr id="12" name="Rectangle 11">
            <a:extLst>
              <a:ext uri="{FF2B5EF4-FFF2-40B4-BE49-F238E27FC236}">
                <a16:creationId xmlns:a16="http://schemas.microsoft.com/office/drawing/2014/main" id="{5A646BA1-0C12-468B-9AB5-4CF7611390F2}"/>
              </a:ext>
            </a:extLst>
          </p:cNvPr>
          <p:cNvSpPr/>
          <p:nvPr userDrawn="1"/>
        </p:nvSpPr>
        <p:spPr>
          <a:xfrm>
            <a:off x="-531628" y="2424962"/>
            <a:ext cx="244549" cy="235139"/>
          </a:xfrm>
          <a:prstGeom prst="rect">
            <a:avLst/>
          </a:prstGeom>
          <a:solidFill>
            <a:srgbClr val="EBE8E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US" sz="1400" b="1"/>
          </a:p>
        </p:txBody>
      </p:sp>
      <p:sp>
        <p:nvSpPr>
          <p:cNvPr id="15" name="Text Placeholder 3">
            <a:extLst>
              <a:ext uri="{FF2B5EF4-FFF2-40B4-BE49-F238E27FC236}">
                <a16:creationId xmlns:a16="http://schemas.microsoft.com/office/drawing/2014/main" id="{E93C5319-3FB7-4624-9EA3-15D4119349E1}"/>
              </a:ext>
            </a:extLst>
          </p:cNvPr>
          <p:cNvSpPr>
            <a:spLocks noGrp="1"/>
          </p:cNvSpPr>
          <p:nvPr>
            <p:ph type="body" sz="quarter" idx="11"/>
          </p:nvPr>
        </p:nvSpPr>
        <p:spPr>
          <a:xfrm>
            <a:off x="381001" y="763612"/>
            <a:ext cx="11430000" cy="246221"/>
          </a:xfrm>
        </p:spPr>
        <p:txBody>
          <a:bodyPr lIns="0" tIns="0" rIns="0" bIns="0">
            <a:spAutoFit/>
          </a:bodyPr>
          <a:lstStyle>
            <a:lvl1pPr marL="0" indent="0">
              <a:spcAft>
                <a:spcPts val="0"/>
              </a:spcAft>
              <a:buNone/>
              <a:defRPr lang="en-US" sz="1600" b="1" kern="1200" dirty="0">
                <a:solidFill>
                  <a:schemeClr val="accent1"/>
                </a:solidFill>
                <a:latin typeface="GT Sectra Fine Bk" panose="00000400000000000000" pitchFamily="50" charset="0"/>
                <a:ea typeface="+mn-ea"/>
                <a:cs typeface="+mn-cs"/>
              </a:defRPr>
            </a:lvl1pPr>
          </a:lstStyle>
          <a:p>
            <a:pPr marL="0" lvl="0" indent="0" algn="l" defTabSz="228531" rtl="0" eaLnBrk="1" latinLnBrk="0" hangingPunct="1">
              <a:lnSpc>
                <a:spcPct val="100000"/>
              </a:lnSpc>
              <a:spcBef>
                <a:spcPts val="0"/>
              </a:spcBef>
              <a:buFont typeface="Graphik" panose="020B0604020202020204" pitchFamily="34" charset="0"/>
              <a:buNone/>
            </a:pPr>
            <a:r>
              <a:rPr lang="en-US"/>
              <a:t>Click to edit Master text styles</a:t>
            </a:r>
          </a:p>
        </p:txBody>
      </p:sp>
      <p:pic>
        <p:nvPicPr>
          <p:cNvPr id="18" name="Picture 17" descr="A picture containing drawing, clock&#10;&#10;Description automatically generated">
            <a:extLst>
              <a:ext uri="{FF2B5EF4-FFF2-40B4-BE49-F238E27FC236}">
                <a16:creationId xmlns:a16="http://schemas.microsoft.com/office/drawing/2014/main" id="{1AD28510-9F01-4321-B99C-CA3D3F7318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
        <p:nvSpPr>
          <p:cNvPr id="16" name="Rectangle 15">
            <a:extLst>
              <a:ext uri="{FF2B5EF4-FFF2-40B4-BE49-F238E27FC236}">
                <a16:creationId xmlns:a16="http://schemas.microsoft.com/office/drawing/2014/main" id="{8B8EAC99-3AE8-49BC-9B95-8B25D1AB39F1}"/>
              </a:ext>
            </a:extLst>
          </p:cNvPr>
          <p:cNvSpPr/>
          <p:nvPr userDrawn="1"/>
        </p:nvSpPr>
        <p:spPr>
          <a:xfrm>
            <a:off x="-531628" y="2752221"/>
            <a:ext cx="244549" cy="235139"/>
          </a:xfrm>
          <a:prstGeom prst="rect">
            <a:avLst/>
          </a:prstGeom>
          <a:solidFill>
            <a:srgbClr val="007BC7"/>
          </a:soli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US" sz="1400" b="1"/>
          </a:p>
        </p:txBody>
      </p:sp>
    </p:spTree>
    <p:extLst>
      <p:ext uri="{BB962C8B-B14F-4D97-AF65-F5344CB8AC3E}">
        <p14:creationId xmlns:p14="http://schemas.microsoft.com/office/powerpoint/2010/main" val="253033602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3EA87-14F8-0040-A91F-1D40060F3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5912B5-30C9-BF19-B650-A2A208281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3DF20-6325-0096-167B-F27CA5DF8D26}"/>
              </a:ext>
            </a:extLst>
          </p:cNvPr>
          <p:cNvSpPr>
            <a:spLocks noGrp="1"/>
          </p:cNvSpPr>
          <p:nvPr>
            <p:ph type="dt" sz="half" idx="10"/>
          </p:nvPr>
        </p:nvSpPr>
        <p:spPr/>
        <p:txBody>
          <a:bodyPr/>
          <a:lstStyle/>
          <a:p>
            <a:fld id="{5BCCA14B-95F6-455D-99E0-B1CFC9334FB3}" type="datetimeFigureOut">
              <a:rPr lang="en-US" smtClean="0"/>
              <a:t>4/17/2024</a:t>
            </a:fld>
            <a:endParaRPr lang="en-US"/>
          </a:p>
        </p:txBody>
      </p:sp>
      <p:sp>
        <p:nvSpPr>
          <p:cNvPr id="5" name="Footer Placeholder 4">
            <a:extLst>
              <a:ext uri="{FF2B5EF4-FFF2-40B4-BE49-F238E27FC236}">
                <a16:creationId xmlns:a16="http://schemas.microsoft.com/office/drawing/2014/main" id="{8FBF2FC6-19FB-64BA-1EA5-D8C6698EF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5845D-F602-BDFC-1550-80DC9FFE01D5}"/>
              </a:ext>
            </a:extLst>
          </p:cNvPr>
          <p:cNvSpPr>
            <a:spLocks noGrp="1"/>
          </p:cNvSpPr>
          <p:nvPr>
            <p:ph type="sldNum" sz="quarter" idx="12"/>
          </p:nvPr>
        </p:nvSpPr>
        <p:spPr/>
        <p:txBody>
          <a:bodyPr/>
          <a:lstStyle/>
          <a:p>
            <a:fld id="{FCE37999-228E-4024-A204-E0C8650DAB80}" type="slidenum">
              <a:rPr lang="en-US" smtClean="0"/>
              <a:t>‹#›</a:t>
            </a:fld>
            <a:endParaRPr lang="en-US"/>
          </a:p>
        </p:txBody>
      </p:sp>
    </p:spTree>
    <p:extLst>
      <p:ext uri="{BB962C8B-B14F-4D97-AF65-F5344CB8AC3E}">
        <p14:creationId xmlns:p14="http://schemas.microsoft.com/office/powerpoint/2010/main" val="27171366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1" y="381000"/>
            <a:ext cx="11430000" cy="990600"/>
          </a:xfrm>
        </p:spPr>
        <p:txBody>
          <a:bodyPr/>
          <a:lstStyle>
            <a:lvl1pPr>
              <a:defRPr sz="2399" b="1">
                <a:latin typeface="+mj-lt"/>
              </a:defRPr>
            </a:lvl1pPr>
          </a:lstStyle>
          <a:p>
            <a:r>
              <a:rPr lang="en-GB"/>
              <a:t>PLACE HEADLINE HERE (36PT, MIN 30PT)</a:t>
            </a:r>
            <a:endParaRPr lang="en-US"/>
          </a:p>
        </p:txBody>
      </p:sp>
    </p:spTree>
    <p:extLst>
      <p:ext uri="{BB962C8B-B14F-4D97-AF65-F5344CB8AC3E}">
        <p14:creationId xmlns:p14="http://schemas.microsoft.com/office/powerpoint/2010/main" val="176862732"/>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05ED909A-45B6-41E5-867F-98F15493465E}"/>
              </a:ext>
            </a:extLst>
          </p:cNvPr>
          <p:cNvSpPr>
            <a:spLocks noGrp="1"/>
          </p:cNvSpPr>
          <p:nvPr>
            <p:ph type="title"/>
          </p:nvPr>
        </p:nvSpPr>
        <p:spPr>
          <a:xfrm>
            <a:off x="381001" y="315085"/>
            <a:ext cx="11430000" cy="765570"/>
          </a:xfrm>
          <a:prstGeom prst="rect">
            <a:avLst/>
          </a:prstGeom>
        </p:spPr>
        <p:txBody>
          <a:bodyPr wrap="square" lIns="0" tIns="91440" rIns="0" bIns="0" anchor="t" anchorCtr="0">
            <a:noAutofit/>
          </a:bodyPr>
          <a:lstStyle>
            <a:lvl1pPr>
              <a:defRPr lang="en-US" sz="2799" dirty="0">
                <a:solidFill>
                  <a:schemeClr val="tx1"/>
                </a:solidFill>
                <a:latin typeface="+mj-lt"/>
              </a:defRPr>
            </a:lvl1pPr>
          </a:lstStyle>
          <a:p>
            <a:pPr lvl="0"/>
            <a:r>
              <a:rPr lang="en-US"/>
              <a:t>Click to edit Master title style</a:t>
            </a:r>
          </a:p>
        </p:txBody>
      </p:sp>
    </p:spTree>
    <p:extLst>
      <p:ext uri="{BB962C8B-B14F-4D97-AF65-F5344CB8AC3E}">
        <p14:creationId xmlns:p14="http://schemas.microsoft.com/office/powerpoint/2010/main" val="1182997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 us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553720"/>
          </a:xfrm>
        </p:spPr>
        <p:txBody>
          <a:bodyPr/>
          <a:lstStyle>
            <a:lvl1pPr>
              <a:defRPr sz="3000"/>
            </a:lvl1pPr>
          </a:lstStyle>
          <a:p>
            <a:r>
              <a:rPr lang="en-GB"/>
              <a:t>Place headline here</a:t>
            </a:r>
            <a:endParaRPr lang="en-US"/>
          </a:p>
        </p:txBody>
      </p:sp>
    </p:spTree>
    <p:extLst>
      <p:ext uri="{BB962C8B-B14F-4D97-AF65-F5344CB8AC3E}">
        <p14:creationId xmlns:p14="http://schemas.microsoft.com/office/powerpoint/2010/main" val="3680648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1081"/>
        <p:cNvGrpSpPr/>
        <p:nvPr/>
      </p:nvGrpSpPr>
      <p:grpSpPr>
        <a:xfrm>
          <a:off x="0" y="0"/>
          <a:ext cx="0" cy="0"/>
          <a:chOff x="0" y="0"/>
          <a:chExt cx="0" cy="0"/>
        </a:xfrm>
      </p:grpSpPr>
      <p:sp>
        <p:nvSpPr>
          <p:cNvPr id="1082" name="Google Shape;1082;p101"/>
          <p:cNvSpPr/>
          <p:nvPr/>
        </p:nvSpPr>
        <p:spPr>
          <a:xfrm>
            <a:off x="6279451" y="1524000"/>
            <a:ext cx="4851600" cy="45468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083" name="Google Shape;1083;p101"/>
          <p:cNvSpPr/>
          <p:nvPr/>
        </p:nvSpPr>
        <p:spPr>
          <a:xfrm>
            <a:off x="1072451" y="1524000"/>
            <a:ext cx="4851600" cy="45468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1084" name="Google Shape;1084;p101"/>
          <p:cNvCxnSpPr/>
          <p:nvPr/>
        </p:nvCxnSpPr>
        <p:spPr>
          <a:xfrm>
            <a:off x="1552550" y="3874984"/>
            <a:ext cx="3857600" cy="0"/>
          </a:xfrm>
          <a:prstGeom prst="straightConnector1">
            <a:avLst/>
          </a:prstGeom>
          <a:noFill/>
          <a:ln w="9525" cap="rnd" cmpd="sng">
            <a:solidFill>
              <a:schemeClr val="lt2"/>
            </a:solidFill>
            <a:prstDash val="solid"/>
            <a:round/>
            <a:headEnd type="none" w="sm" len="sm"/>
            <a:tailEnd type="none" w="sm" len="sm"/>
          </a:ln>
        </p:spPr>
      </p:cxnSp>
      <p:cxnSp>
        <p:nvCxnSpPr>
          <p:cNvPr id="1085" name="Google Shape;1085;p101"/>
          <p:cNvCxnSpPr/>
          <p:nvPr/>
        </p:nvCxnSpPr>
        <p:spPr>
          <a:xfrm>
            <a:off x="1586337" y="4970317"/>
            <a:ext cx="3857600" cy="0"/>
          </a:xfrm>
          <a:prstGeom prst="straightConnector1">
            <a:avLst/>
          </a:prstGeom>
          <a:noFill/>
          <a:ln w="9525" cap="rnd" cmpd="sng">
            <a:solidFill>
              <a:schemeClr val="lt2"/>
            </a:solidFill>
            <a:prstDash val="solid"/>
            <a:round/>
            <a:headEnd type="none" w="sm" len="sm"/>
            <a:tailEnd type="none" w="sm" len="sm"/>
          </a:ln>
        </p:spPr>
      </p:cxnSp>
      <p:sp>
        <p:nvSpPr>
          <p:cNvPr id="1086" name="Google Shape;1086;p101"/>
          <p:cNvSpPr txBox="1">
            <a:spLocks noGrp="1"/>
          </p:cNvSpPr>
          <p:nvPr>
            <p:ph type="subTitle" idx="1"/>
          </p:nvPr>
        </p:nvSpPr>
        <p:spPr>
          <a:xfrm>
            <a:off x="1468551" y="2064600"/>
            <a:ext cx="4025600" cy="4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666" b="1">
                <a:solidFill>
                  <a:schemeClr val="dk1"/>
                </a:solidFill>
              </a:defRPr>
            </a:lvl1pPr>
            <a:lvl2pPr lvl="1" rtl="0">
              <a:spcBef>
                <a:spcPts val="0"/>
              </a:spcBef>
              <a:spcAft>
                <a:spcPts val="0"/>
              </a:spcAft>
              <a:buClr>
                <a:schemeClr val="dk1"/>
              </a:buClr>
              <a:buSzPts val="1600"/>
              <a:buNone/>
              <a:defRPr sz="2133" b="1">
                <a:solidFill>
                  <a:schemeClr val="dk1"/>
                </a:solidFill>
              </a:defRPr>
            </a:lvl2pPr>
            <a:lvl3pPr lvl="2" rtl="0">
              <a:spcBef>
                <a:spcPts val="0"/>
              </a:spcBef>
              <a:spcAft>
                <a:spcPts val="0"/>
              </a:spcAft>
              <a:buClr>
                <a:schemeClr val="dk1"/>
              </a:buClr>
              <a:buSzPts val="1600"/>
              <a:buNone/>
              <a:defRPr sz="2133" b="1">
                <a:solidFill>
                  <a:schemeClr val="dk1"/>
                </a:solidFill>
              </a:defRPr>
            </a:lvl3pPr>
            <a:lvl4pPr lvl="3" rtl="0">
              <a:spcBef>
                <a:spcPts val="0"/>
              </a:spcBef>
              <a:spcAft>
                <a:spcPts val="0"/>
              </a:spcAft>
              <a:buClr>
                <a:schemeClr val="dk1"/>
              </a:buClr>
              <a:buSzPts val="1600"/>
              <a:buNone/>
              <a:defRPr sz="2133" b="1">
                <a:solidFill>
                  <a:schemeClr val="dk1"/>
                </a:solidFill>
              </a:defRPr>
            </a:lvl4pPr>
            <a:lvl5pPr lvl="4" rtl="0">
              <a:spcBef>
                <a:spcPts val="0"/>
              </a:spcBef>
              <a:spcAft>
                <a:spcPts val="0"/>
              </a:spcAft>
              <a:buClr>
                <a:schemeClr val="dk1"/>
              </a:buClr>
              <a:buSzPts val="1600"/>
              <a:buNone/>
              <a:defRPr sz="2133" b="1">
                <a:solidFill>
                  <a:schemeClr val="dk1"/>
                </a:solidFill>
              </a:defRPr>
            </a:lvl5pPr>
            <a:lvl6pPr lvl="5" rtl="0">
              <a:spcBef>
                <a:spcPts val="0"/>
              </a:spcBef>
              <a:spcAft>
                <a:spcPts val="0"/>
              </a:spcAft>
              <a:buClr>
                <a:schemeClr val="dk1"/>
              </a:buClr>
              <a:buSzPts val="1600"/>
              <a:buNone/>
              <a:defRPr sz="2133" b="1">
                <a:solidFill>
                  <a:schemeClr val="dk1"/>
                </a:solidFill>
              </a:defRPr>
            </a:lvl6pPr>
            <a:lvl7pPr lvl="6" rtl="0">
              <a:spcBef>
                <a:spcPts val="0"/>
              </a:spcBef>
              <a:spcAft>
                <a:spcPts val="0"/>
              </a:spcAft>
              <a:buClr>
                <a:schemeClr val="dk1"/>
              </a:buClr>
              <a:buSzPts val="1600"/>
              <a:buNone/>
              <a:defRPr sz="2133" b="1">
                <a:solidFill>
                  <a:schemeClr val="dk1"/>
                </a:solidFill>
              </a:defRPr>
            </a:lvl7pPr>
            <a:lvl8pPr lvl="7" rtl="0">
              <a:spcBef>
                <a:spcPts val="0"/>
              </a:spcBef>
              <a:spcAft>
                <a:spcPts val="0"/>
              </a:spcAft>
              <a:buClr>
                <a:schemeClr val="dk1"/>
              </a:buClr>
              <a:buSzPts val="1600"/>
              <a:buNone/>
              <a:defRPr sz="2133" b="1">
                <a:solidFill>
                  <a:schemeClr val="dk1"/>
                </a:solidFill>
              </a:defRPr>
            </a:lvl8pPr>
            <a:lvl9pPr lvl="8" rtl="0">
              <a:spcBef>
                <a:spcPts val="0"/>
              </a:spcBef>
              <a:spcAft>
                <a:spcPts val="0"/>
              </a:spcAft>
              <a:buClr>
                <a:schemeClr val="dk1"/>
              </a:buClr>
              <a:buSzPts val="1600"/>
              <a:buNone/>
              <a:defRPr sz="2133" b="1">
                <a:solidFill>
                  <a:schemeClr val="dk1"/>
                </a:solidFill>
              </a:defRPr>
            </a:lvl9pPr>
          </a:lstStyle>
          <a:p>
            <a:endParaRPr/>
          </a:p>
        </p:txBody>
      </p:sp>
      <p:sp>
        <p:nvSpPr>
          <p:cNvPr id="1087" name="Google Shape;1087;p101"/>
          <p:cNvSpPr txBox="1">
            <a:spLocks noGrp="1"/>
          </p:cNvSpPr>
          <p:nvPr>
            <p:ph type="subTitle" idx="2"/>
          </p:nvPr>
        </p:nvSpPr>
        <p:spPr>
          <a:xfrm>
            <a:off x="1468550" y="3014467"/>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88" name="Google Shape;1088;p101"/>
          <p:cNvSpPr txBox="1">
            <a:spLocks noGrp="1"/>
          </p:cNvSpPr>
          <p:nvPr>
            <p:ph type="subTitle" idx="3"/>
          </p:nvPr>
        </p:nvSpPr>
        <p:spPr>
          <a:xfrm>
            <a:off x="1468554" y="4111748"/>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89" name="Google Shape;1089;p101"/>
          <p:cNvSpPr txBox="1">
            <a:spLocks noGrp="1"/>
          </p:cNvSpPr>
          <p:nvPr>
            <p:ph type="subTitle" idx="4"/>
          </p:nvPr>
        </p:nvSpPr>
        <p:spPr>
          <a:xfrm>
            <a:off x="1468554" y="5196833"/>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90" name="Google Shape;1090;p101"/>
          <p:cNvSpPr/>
          <p:nvPr/>
        </p:nvSpPr>
        <p:spPr>
          <a:xfrm rot="5400000">
            <a:off x="5822717" y="2281000"/>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2399"/>
          </a:p>
        </p:txBody>
      </p:sp>
      <p:sp>
        <p:nvSpPr>
          <p:cNvPr id="1091" name="Google Shape;1091;p101"/>
          <p:cNvSpPr/>
          <p:nvPr/>
        </p:nvSpPr>
        <p:spPr>
          <a:xfrm rot="5400000">
            <a:off x="615740" y="2281000"/>
            <a:ext cx="914400" cy="244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2399"/>
          </a:p>
        </p:txBody>
      </p:sp>
      <p:sp>
        <p:nvSpPr>
          <p:cNvPr id="1092" name="Google Shape;1092;p101"/>
          <p:cNvSpPr txBox="1">
            <a:spLocks noGrp="1"/>
          </p:cNvSpPr>
          <p:nvPr>
            <p:ph type="title"/>
          </p:nvPr>
        </p:nvSpPr>
        <p:spPr>
          <a:xfrm>
            <a:off x="1072451" y="0"/>
            <a:ext cx="10058800" cy="1524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799"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9pPr>
          </a:lstStyle>
          <a:p>
            <a:endParaRPr/>
          </a:p>
        </p:txBody>
      </p:sp>
      <p:cxnSp>
        <p:nvCxnSpPr>
          <p:cNvPr id="1093" name="Google Shape;1093;p101"/>
          <p:cNvCxnSpPr/>
          <p:nvPr/>
        </p:nvCxnSpPr>
        <p:spPr>
          <a:xfrm>
            <a:off x="6759550" y="3874984"/>
            <a:ext cx="3857600" cy="0"/>
          </a:xfrm>
          <a:prstGeom prst="straightConnector1">
            <a:avLst/>
          </a:prstGeom>
          <a:noFill/>
          <a:ln w="9525" cap="rnd" cmpd="sng">
            <a:solidFill>
              <a:schemeClr val="lt2"/>
            </a:solidFill>
            <a:prstDash val="solid"/>
            <a:round/>
            <a:headEnd type="none" w="sm" len="sm"/>
            <a:tailEnd type="none" w="sm" len="sm"/>
          </a:ln>
        </p:spPr>
      </p:cxnSp>
      <p:cxnSp>
        <p:nvCxnSpPr>
          <p:cNvPr id="1094" name="Google Shape;1094;p101"/>
          <p:cNvCxnSpPr/>
          <p:nvPr/>
        </p:nvCxnSpPr>
        <p:spPr>
          <a:xfrm>
            <a:off x="6793337" y="4970317"/>
            <a:ext cx="3857600" cy="0"/>
          </a:xfrm>
          <a:prstGeom prst="straightConnector1">
            <a:avLst/>
          </a:prstGeom>
          <a:noFill/>
          <a:ln w="9525" cap="rnd" cmpd="sng">
            <a:solidFill>
              <a:schemeClr val="lt2"/>
            </a:solidFill>
            <a:prstDash val="solid"/>
            <a:round/>
            <a:headEnd type="none" w="sm" len="sm"/>
            <a:tailEnd type="none" w="sm" len="sm"/>
          </a:ln>
        </p:spPr>
      </p:cxnSp>
      <p:sp>
        <p:nvSpPr>
          <p:cNvPr id="1095" name="Google Shape;1095;p101"/>
          <p:cNvSpPr txBox="1">
            <a:spLocks noGrp="1"/>
          </p:cNvSpPr>
          <p:nvPr>
            <p:ph type="subTitle" idx="5"/>
          </p:nvPr>
        </p:nvSpPr>
        <p:spPr>
          <a:xfrm>
            <a:off x="6675551" y="2064600"/>
            <a:ext cx="4025600" cy="4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666" b="1">
                <a:solidFill>
                  <a:schemeClr val="dk1"/>
                </a:solidFill>
              </a:defRPr>
            </a:lvl1pPr>
            <a:lvl2pPr lvl="1" rtl="0">
              <a:spcBef>
                <a:spcPts val="0"/>
              </a:spcBef>
              <a:spcAft>
                <a:spcPts val="0"/>
              </a:spcAft>
              <a:buClr>
                <a:schemeClr val="dk1"/>
              </a:buClr>
              <a:buSzPts val="1600"/>
              <a:buNone/>
              <a:defRPr sz="2133" b="1">
                <a:solidFill>
                  <a:schemeClr val="dk1"/>
                </a:solidFill>
              </a:defRPr>
            </a:lvl2pPr>
            <a:lvl3pPr lvl="2" rtl="0">
              <a:spcBef>
                <a:spcPts val="0"/>
              </a:spcBef>
              <a:spcAft>
                <a:spcPts val="0"/>
              </a:spcAft>
              <a:buClr>
                <a:schemeClr val="dk1"/>
              </a:buClr>
              <a:buSzPts val="1600"/>
              <a:buNone/>
              <a:defRPr sz="2133" b="1">
                <a:solidFill>
                  <a:schemeClr val="dk1"/>
                </a:solidFill>
              </a:defRPr>
            </a:lvl3pPr>
            <a:lvl4pPr lvl="3" rtl="0">
              <a:spcBef>
                <a:spcPts val="0"/>
              </a:spcBef>
              <a:spcAft>
                <a:spcPts val="0"/>
              </a:spcAft>
              <a:buClr>
                <a:schemeClr val="dk1"/>
              </a:buClr>
              <a:buSzPts val="1600"/>
              <a:buNone/>
              <a:defRPr sz="2133" b="1">
                <a:solidFill>
                  <a:schemeClr val="dk1"/>
                </a:solidFill>
              </a:defRPr>
            </a:lvl4pPr>
            <a:lvl5pPr lvl="4" rtl="0">
              <a:spcBef>
                <a:spcPts val="0"/>
              </a:spcBef>
              <a:spcAft>
                <a:spcPts val="0"/>
              </a:spcAft>
              <a:buClr>
                <a:schemeClr val="dk1"/>
              </a:buClr>
              <a:buSzPts val="1600"/>
              <a:buNone/>
              <a:defRPr sz="2133" b="1">
                <a:solidFill>
                  <a:schemeClr val="dk1"/>
                </a:solidFill>
              </a:defRPr>
            </a:lvl5pPr>
            <a:lvl6pPr lvl="5" rtl="0">
              <a:spcBef>
                <a:spcPts val="0"/>
              </a:spcBef>
              <a:spcAft>
                <a:spcPts val="0"/>
              </a:spcAft>
              <a:buClr>
                <a:schemeClr val="dk1"/>
              </a:buClr>
              <a:buSzPts val="1600"/>
              <a:buNone/>
              <a:defRPr sz="2133" b="1">
                <a:solidFill>
                  <a:schemeClr val="dk1"/>
                </a:solidFill>
              </a:defRPr>
            </a:lvl6pPr>
            <a:lvl7pPr lvl="6" rtl="0">
              <a:spcBef>
                <a:spcPts val="0"/>
              </a:spcBef>
              <a:spcAft>
                <a:spcPts val="0"/>
              </a:spcAft>
              <a:buClr>
                <a:schemeClr val="dk1"/>
              </a:buClr>
              <a:buSzPts val="1600"/>
              <a:buNone/>
              <a:defRPr sz="2133" b="1">
                <a:solidFill>
                  <a:schemeClr val="dk1"/>
                </a:solidFill>
              </a:defRPr>
            </a:lvl7pPr>
            <a:lvl8pPr lvl="7" rtl="0">
              <a:spcBef>
                <a:spcPts val="0"/>
              </a:spcBef>
              <a:spcAft>
                <a:spcPts val="0"/>
              </a:spcAft>
              <a:buClr>
                <a:schemeClr val="dk1"/>
              </a:buClr>
              <a:buSzPts val="1600"/>
              <a:buNone/>
              <a:defRPr sz="2133" b="1">
                <a:solidFill>
                  <a:schemeClr val="dk1"/>
                </a:solidFill>
              </a:defRPr>
            </a:lvl8pPr>
            <a:lvl9pPr lvl="8" rtl="0">
              <a:spcBef>
                <a:spcPts val="0"/>
              </a:spcBef>
              <a:spcAft>
                <a:spcPts val="0"/>
              </a:spcAft>
              <a:buClr>
                <a:schemeClr val="dk1"/>
              </a:buClr>
              <a:buSzPts val="1600"/>
              <a:buNone/>
              <a:defRPr sz="2133" b="1">
                <a:solidFill>
                  <a:schemeClr val="dk1"/>
                </a:solidFill>
              </a:defRPr>
            </a:lvl9pPr>
          </a:lstStyle>
          <a:p>
            <a:endParaRPr/>
          </a:p>
        </p:txBody>
      </p:sp>
      <p:sp>
        <p:nvSpPr>
          <p:cNvPr id="1096" name="Google Shape;1096;p101"/>
          <p:cNvSpPr txBox="1">
            <a:spLocks noGrp="1"/>
          </p:cNvSpPr>
          <p:nvPr>
            <p:ph type="subTitle" idx="6"/>
          </p:nvPr>
        </p:nvSpPr>
        <p:spPr>
          <a:xfrm>
            <a:off x="6675382" y="3014467"/>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97" name="Google Shape;1097;p101"/>
          <p:cNvSpPr txBox="1">
            <a:spLocks noGrp="1"/>
          </p:cNvSpPr>
          <p:nvPr>
            <p:ph type="subTitle" idx="7"/>
          </p:nvPr>
        </p:nvSpPr>
        <p:spPr>
          <a:xfrm>
            <a:off x="6675386" y="4111748"/>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98" name="Google Shape;1098;p101"/>
          <p:cNvSpPr txBox="1">
            <a:spLocks noGrp="1"/>
          </p:cNvSpPr>
          <p:nvPr>
            <p:ph type="subTitle" idx="8"/>
          </p:nvPr>
        </p:nvSpPr>
        <p:spPr>
          <a:xfrm>
            <a:off x="6675386" y="5196833"/>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99" name="Google Shape;1099;p10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366951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Blank">
  <p:cSld name="2. Blank">
    <p:bg>
      <p:bgPr>
        <a:solidFill>
          <a:schemeClr val="lt1"/>
        </a:solidFill>
        <a:effectLst/>
      </p:bgPr>
    </p:bg>
    <p:spTree>
      <p:nvGrpSpPr>
        <p:cNvPr id="1" name="Shape 1690"/>
        <p:cNvGrpSpPr/>
        <p:nvPr/>
      </p:nvGrpSpPr>
      <p:grpSpPr>
        <a:xfrm>
          <a:off x="0" y="0"/>
          <a:ext cx="0" cy="0"/>
          <a:chOff x="0" y="0"/>
          <a:chExt cx="0" cy="0"/>
        </a:xfrm>
      </p:grpSpPr>
      <p:pic>
        <p:nvPicPr>
          <p:cNvPr id="1691" name="Google Shape;1691;p135"/>
          <p:cNvPicPr preferRelativeResize="0"/>
          <p:nvPr/>
        </p:nvPicPr>
        <p:blipFill rotWithShape="1">
          <a:blip r:embed="rId2">
            <a:alphaModFix/>
          </a:blip>
          <a:srcRect/>
          <a:stretch/>
        </p:blipFill>
        <p:spPr>
          <a:xfrm>
            <a:off x="6028274" y="-711205"/>
            <a:ext cx="6851674" cy="6858017"/>
          </a:xfrm>
          <a:prstGeom prst="rect">
            <a:avLst/>
          </a:prstGeom>
          <a:noFill/>
          <a:ln>
            <a:noFill/>
          </a:ln>
        </p:spPr>
      </p:pic>
      <p:sp>
        <p:nvSpPr>
          <p:cNvPr id="1692" name="Google Shape;1692;p135"/>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algn="l"/>
            <a:fld id="{00000000-1234-1234-1234-123412341234}" type="slidenum">
              <a:rPr lang="en" smtClean="0"/>
              <a:pPr algn="l"/>
              <a:t>‹#›</a:t>
            </a:fld>
            <a:endParaRPr lang="en"/>
          </a:p>
        </p:txBody>
      </p:sp>
      <p:sp>
        <p:nvSpPr>
          <p:cNvPr id="2" name="GTS_WH" descr="Accenture Greater Than symbol in white">
            <a:extLst>
              <a:ext uri="{FF2B5EF4-FFF2-40B4-BE49-F238E27FC236}">
                <a16:creationId xmlns:a16="http://schemas.microsoft.com/office/drawing/2014/main" id="{391D4A3D-FA0A-7CB5-A154-063F0D67D80F}"/>
              </a:ext>
            </a:extLst>
          </p:cNvPr>
          <p:cNvSpPr>
            <a:spLocks noChangeAspect="1"/>
          </p:cNvSpPr>
          <p:nvPr userDrawn="1"/>
        </p:nvSpPr>
        <p:spPr bwMode="black">
          <a:xfrm>
            <a:off x="381469"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204490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314"/>
        <p:cNvGrpSpPr/>
        <p:nvPr/>
      </p:nvGrpSpPr>
      <p:grpSpPr>
        <a:xfrm>
          <a:off x="0" y="0"/>
          <a:ext cx="0" cy="0"/>
          <a:chOff x="0" y="0"/>
          <a:chExt cx="0" cy="0"/>
        </a:xfrm>
      </p:grpSpPr>
      <p:sp>
        <p:nvSpPr>
          <p:cNvPr id="315" name="Google Shape;315;p33"/>
          <p:cNvSpPr/>
          <p:nvPr/>
        </p:nvSpPr>
        <p:spPr>
          <a:xfrm>
            <a:off x="8566907" y="2224404"/>
            <a:ext cx="1818000" cy="18180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6" name="Google Shape;316;p33"/>
          <p:cNvSpPr/>
          <p:nvPr/>
        </p:nvSpPr>
        <p:spPr>
          <a:xfrm>
            <a:off x="5209901" y="2224404"/>
            <a:ext cx="1818000" cy="18180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7" name="Google Shape;317;p33"/>
          <p:cNvSpPr/>
          <p:nvPr/>
        </p:nvSpPr>
        <p:spPr>
          <a:xfrm>
            <a:off x="1926421" y="2224404"/>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8" name="Google Shape;318;p33"/>
          <p:cNvSpPr txBox="1">
            <a:spLocks noGrp="1"/>
          </p:cNvSpPr>
          <p:nvPr>
            <p:ph type="subTitle" idx="1"/>
          </p:nvPr>
        </p:nvSpPr>
        <p:spPr>
          <a:xfrm>
            <a:off x="15312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19" name="Google Shape;319;p33"/>
          <p:cNvSpPr txBox="1">
            <a:spLocks noGrp="1"/>
          </p:cNvSpPr>
          <p:nvPr>
            <p:ph type="subTitle" idx="2"/>
          </p:nvPr>
        </p:nvSpPr>
        <p:spPr>
          <a:xfrm>
            <a:off x="15312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0" name="Google Shape;320;p33"/>
          <p:cNvSpPr txBox="1">
            <a:spLocks noGrp="1"/>
          </p:cNvSpPr>
          <p:nvPr>
            <p:ph type="subTitle" idx="3"/>
          </p:nvPr>
        </p:nvSpPr>
        <p:spPr>
          <a:xfrm>
            <a:off x="48143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1" name="Google Shape;321;p33"/>
          <p:cNvSpPr txBox="1">
            <a:spLocks noGrp="1"/>
          </p:cNvSpPr>
          <p:nvPr>
            <p:ph type="subTitle" idx="4"/>
          </p:nvPr>
        </p:nvSpPr>
        <p:spPr>
          <a:xfrm>
            <a:off x="48143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2" name="Google Shape;322;p33"/>
          <p:cNvSpPr txBox="1">
            <a:spLocks noGrp="1"/>
          </p:cNvSpPr>
          <p:nvPr>
            <p:ph type="subTitle" idx="5"/>
          </p:nvPr>
        </p:nvSpPr>
        <p:spPr>
          <a:xfrm>
            <a:off x="8171329"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3" name="Google Shape;323;p33"/>
          <p:cNvSpPr txBox="1">
            <a:spLocks noGrp="1"/>
          </p:cNvSpPr>
          <p:nvPr>
            <p:ph type="subTitle" idx="6"/>
          </p:nvPr>
        </p:nvSpPr>
        <p:spPr>
          <a:xfrm>
            <a:off x="8171329"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4" name="Google Shape;324;p33"/>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799"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799" b="1" i="0" u="none" strike="noStrike" cap="none">
                <a:solidFill>
                  <a:srgbClr val="F0F6FC"/>
                </a:solidFill>
                <a:latin typeface="Arial"/>
                <a:ea typeface="Arial"/>
                <a:cs typeface="Arial"/>
                <a:sym typeface="Arial"/>
              </a:defRPr>
            </a:lvl9pPr>
          </a:lstStyle>
          <a:p>
            <a:endParaRPr/>
          </a:p>
        </p:txBody>
      </p:sp>
      <p:sp>
        <p:nvSpPr>
          <p:cNvPr id="325" name="Google Shape;325;p3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2684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hyperlink" Target="https://avanade.sharepoint.com/sites/policies/Policies2/Data%20Management/1431_DataManagement.pdf" TargetMode="Externa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8" Type="http://schemas.openxmlformats.org/officeDocument/2006/relationships/slideLayout" Target="../slideLayouts/slideLayout29.xml"/><Relationship Id="rId3"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88E12B4B-7C48-4FE3-8C51-2604336B62DD}"/>
              </a:ext>
            </a:extLst>
          </p:cNvPr>
          <p:cNvGraphicFramePr>
            <a:graphicFrameLocks noChangeAspect="1"/>
          </p:cNvGraphicFramePr>
          <p:nvPr userDrawn="1">
            <p:custDataLst>
              <p:tags r:id="rId12"/>
            </p:custDataLst>
            <p:extLst>
              <p:ext uri="{D42A27DB-BD31-4B8C-83A1-F6EECF244321}">
                <p14:modId xmlns:p14="http://schemas.microsoft.com/office/powerpoint/2010/main" val="16784812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95" imgH="394" progId="TCLayout.ActiveDocument.1">
                  <p:embed/>
                </p:oleObj>
              </mc:Choice>
              <mc:Fallback>
                <p:oleObj name="think-cell Slide" r:id="rId13" imgW="395" imgH="394" progId="TCLayout.ActiveDocument.1">
                  <p:embed/>
                  <p:pic>
                    <p:nvPicPr>
                      <p:cNvPr id="13" name="Object 12" hidden="1">
                        <a:extLst>
                          <a:ext uri="{FF2B5EF4-FFF2-40B4-BE49-F238E27FC236}">
                            <a16:creationId xmlns:a16="http://schemas.microsoft.com/office/drawing/2014/main" id="{88E12B4B-7C48-4FE3-8C51-2604336B62DD}"/>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63" name="AMC_Footer">
            <a:extLst>
              <a:ext uri="{FF2B5EF4-FFF2-40B4-BE49-F238E27FC236}">
                <a16:creationId xmlns:a16="http://schemas.microsoft.com/office/drawing/2014/main" id="{3F72DCB4-126C-4AC5-8104-E1E87E7191D3}"/>
              </a:ext>
            </a:extLst>
          </p:cNvPr>
          <p:cNvSpPr txBox="1">
            <a:spLocks/>
          </p:cNvSpPr>
          <p:nvPr userDrawn="1"/>
        </p:nvSpPr>
        <p:spPr>
          <a:xfrm>
            <a:off x="7531730" y="6556383"/>
            <a:ext cx="8253742" cy="206375"/>
          </a:xfrm>
          <a:prstGeom prst="rect">
            <a:avLst/>
          </a:prstGeom>
        </p:spPr>
        <p:txBody>
          <a:bodyPr lIns="0" tIns="0" rIns="0" bIns="0" anchor="ctr">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FFFFFF">
                    <a:lumMod val="65000"/>
                  </a:srgbClr>
                </a:solidFill>
                <a:effectLst/>
                <a:uLnTx/>
                <a:uFillTx/>
                <a:latin typeface="Graphik" panose="020B0503030202060203" pitchFamily="34" charset="0"/>
                <a:ea typeface="+mn-ea"/>
                <a:cs typeface="Arial" panose="020B0604020202020204" pitchFamily="34" charset="0"/>
              </a:rPr>
              <a:t>Copyright © 2024 Accenture. All rights reserved. Strictly Confidential.</a:t>
            </a:r>
          </a:p>
        </p:txBody>
      </p:sp>
      <p:sp>
        <p:nvSpPr>
          <p:cNvPr id="64" name="Slide Number Placeholder 5">
            <a:extLst>
              <a:ext uri="{FF2B5EF4-FFF2-40B4-BE49-F238E27FC236}">
                <a16:creationId xmlns:a16="http://schemas.microsoft.com/office/drawing/2014/main" id="{1A0A3CDD-90F5-47A7-BFEA-BDDF26233307}"/>
              </a:ext>
            </a:extLst>
          </p:cNvPr>
          <p:cNvSpPr>
            <a:spLocks noGrp="1"/>
          </p:cNvSpPr>
          <p:nvPr>
            <p:ph type="sldNum" sz="quarter" idx="4"/>
          </p:nvPr>
        </p:nvSpPr>
        <p:spPr>
          <a:xfrm>
            <a:off x="11506202" y="6529169"/>
            <a:ext cx="304799" cy="206375"/>
          </a:xfrm>
          <a:prstGeom prst="rect">
            <a:avLst/>
          </a:prstGeom>
        </p:spPr>
        <p:txBody>
          <a:bodyPr vert="horz" lIns="0" tIns="0" rIns="0" bIns="0" rtlCol="0" anchor="ctr" anchorCtr="0"/>
          <a:lstStyle>
            <a:lvl1pPr algn="r">
              <a:defRPr sz="1000">
                <a:solidFill>
                  <a:schemeClr val="bg1">
                    <a:lumMod val="65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de-DE" sz="1000" b="0" i="0" u="none" strike="noStrike" kern="1200" cap="none" spc="0" normalizeH="0" baseline="0" noProof="0" smtClean="0">
                <a:ln>
                  <a:noFill/>
                </a:ln>
                <a:solidFill>
                  <a:srgbClr val="FFFFFF">
                    <a:lumMod val="6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000" b="0" i="0" u="none" strike="noStrike" kern="1200" cap="none" spc="0" normalizeH="0" baseline="0" noProof="0">
              <a:ln>
                <a:noFill/>
              </a:ln>
              <a:solidFill>
                <a:srgbClr val="FFFFFF">
                  <a:lumMod val="65000"/>
                </a:srgbClr>
              </a:solidFill>
              <a:effectLst/>
              <a:uLnTx/>
              <a:uFillTx/>
              <a:latin typeface="Graphik"/>
              <a:ea typeface="+mn-ea"/>
              <a:cs typeface="+mn-cs"/>
            </a:endParaRPr>
          </a:p>
        </p:txBody>
      </p:sp>
    </p:spTree>
    <p:extLst>
      <p:ext uri="{BB962C8B-B14F-4D97-AF65-F5344CB8AC3E}">
        <p14:creationId xmlns:p14="http://schemas.microsoft.com/office/powerpoint/2010/main" val="36099657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8" r:id="rId6"/>
    <p:sldLayoutId id="2147483720" r:id="rId7"/>
    <p:sldLayoutId id="2147483721" r:id="rId8"/>
    <p:sldLayoutId id="2147483722" r:id="rId9"/>
    <p:sldLayoutId id="2147483723" r:id="rId10"/>
  </p:sldLayoutIdLst>
  <p:hf hdr="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6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707135" y="6165705"/>
            <a:ext cx="914400" cy="335584"/>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5">
            <a:extLst>
              <a:ext uri="{FF2B5EF4-FFF2-40B4-BE49-F238E27FC236}">
                <a16:creationId xmlns:a16="http://schemas.microsoft.com/office/drawing/2014/main" id="{770EFDC9-5DD5-4A81-A181-1272E8F098C7}"/>
              </a:ext>
            </a:extLst>
          </p:cNvPr>
          <p:cNvSpPr txBox="1">
            <a:spLocks noChangeArrowheads="1"/>
          </p:cNvSpPr>
          <p:nvPr userDrawn="1"/>
        </p:nvSpPr>
        <p:spPr bwMode="auto">
          <a:xfrm>
            <a:off x="4400860" y="6235000"/>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lumMod val="75000"/>
                  </a:schemeClr>
                </a:solidFill>
                <a:latin typeface="Segoe UI" panose="020B0502040204020203" pitchFamily="34" charset="0"/>
                <a:cs typeface="Segoe UI" panose="020B0502040204020203" pitchFamily="34" charset="0"/>
              </a:rPr>
              <a:t>©2020 Avanade Inc. All Rights Reserved.</a:t>
            </a:r>
          </a:p>
        </p:txBody>
      </p:sp>
      <p:sp>
        <p:nvSpPr>
          <p:cNvPr id="25" name="TextBox 24">
            <a:extLst>
              <a:ext uri="{FF2B5EF4-FFF2-40B4-BE49-F238E27FC236}">
                <a16:creationId xmlns:a16="http://schemas.microsoft.com/office/drawing/2014/main" id="{92857830-2F82-4104-9DED-4C213855AA9B}"/>
              </a:ext>
            </a:extLst>
          </p:cNvPr>
          <p:cNvSpPr txBox="1"/>
          <p:nvPr userDrawn="1"/>
        </p:nvSpPr>
        <p:spPr>
          <a:xfrm>
            <a:off x="8707793" y="6244838"/>
            <a:ext cx="2777072" cy="200055"/>
          </a:xfrm>
          <a:prstGeom prst="rect">
            <a:avLst/>
          </a:prstGeom>
          <a:noFill/>
        </p:spPr>
        <p:txBody>
          <a:bodyPr wrap="square" rtlCol="0">
            <a:spAutoFit/>
          </a:bodyPr>
          <a:lstStyle/>
          <a:p>
            <a:pPr algn="r"/>
            <a:r>
              <a:rPr lang="en-US" sz="700">
                <a:solidFill>
                  <a:srgbClr val="FF5800"/>
                </a:solidFill>
              </a:rPr>
              <a:t>&lt;Highly Confidential&gt; </a:t>
            </a:r>
            <a:r>
              <a:rPr lang="en-US" sz="700">
                <a:solidFill>
                  <a:srgbClr val="464646"/>
                </a:solidFill>
              </a:rPr>
              <a:t>See Avanade’s </a:t>
            </a:r>
            <a:r>
              <a:rPr lang="en-US" sz="700">
                <a:solidFill>
                  <a:srgbClr val="FF5800"/>
                </a:solidFill>
                <a:hlinkClick r:id="rId14" invalidUrl="https://avanade.sharepoint.com/sites/policies/Policies2/Data Management/1431_DataManagement.pdf"/>
              </a:rPr>
              <a:t>Data Management Policy</a:t>
            </a:r>
            <a:endParaRPr lang="en-US" sz="700">
              <a:solidFill>
                <a:srgbClr val="FF5800"/>
              </a:solidFill>
            </a:endParaRPr>
          </a:p>
        </p:txBody>
      </p:sp>
    </p:spTree>
    <p:extLst>
      <p:ext uri="{BB962C8B-B14F-4D97-AF65-F5344CB8AC3E}">
        <p14:creationId xmlns:p14="http://schemas.microsoft.com/office/powerpoint/2010/main" val="419177250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1"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1" y="1371602"/>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13" name="Footer Placeholder 3">
            <a:extLst>
              <a:ext uri="{FF2B5EF4-FFF2-40B4-BE49-F238E27FC236}">
                <a16:creationId xmlns:a16="http://schemas.microsoft.com/office/drawing/2014/main" id="{937641D7-996F-4A48-A94A-205EADD6A240}"/>
              </a:ext>
            </a:extLst>
          </p:cNvPr>
          <p:cNvSpPr txBox="1">
            <a:spLocks/>
          </p:cNvSpPr>
          <p:nvPr userDrawn="1"/>
        </p:nvSpPr>
        <p:spPr>
          <a:xfrm>
            <a:off x="7315200" y="649287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1">
              <a:spcAft>
                <a:spcPts val="1200"/>
              </a:spcAft>
              <a:defRPr/>
            </a:pPr>
            <a:r>
              <a:rPr lang="en-US" sz="800"/>
              <a:t> © 2024 Accenture. All rights reserved.</a:t>
            </a:r>
          </a:p>
        </p:txBody>
      </p:sp>
      <p:sp>
        <p:nvSpPr>
          <p:cNvPr id="14" name="Slide Number Placeholder 3">
            <a:extLst>
              <a:ext uri="{FF2B5EF4-FFF2-40B4-BE49-F238E27FC236}">
                <a16:creationId xmlns:a16="http://schemas.microsoft.com/office/drawing/2014/main" id="{435248B6-C190-D940-9FD1-FDEDE732267E}"/>
              </a:ext>
            </a:extLst>
          </p:cNvPr>
          <p:cNvSpPr txBox="1">
            <a:spLocks/>
          </p:cNvSpPr>
          <p:nvPr userDrawn="1"/>
        </p:nvSpPr>
        <p:spPr>
          <a:xfrm>
            <a:off x="11484746" y="6494666"/>
            <a:ext cx="326254" cy="201168"/>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90F471-3972-4120-B8B3-0237DE626C35}" type="slidenum">
              <a:rPr lang="en-US" sz="800" smtClean="0"/>
              <a:pPr/>
              <a:t>‹#›</a:t>
            </a:fld>
            <a:endParaRPr lang="en-US" sz="800"/>
          </a:p>
        </p:txBody>
      </p:sp>
    </p:spTree>
    <p:extLst>
      <p:ext uri="{BB962C8B-B14F-4D97-AF65-F5344CB8AC3E}">
        <p14:creationId xmlns:p14="http://schemas.microsoft.com/office/powerpoint/2010/main" val="371618790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Lst>
  <p:hf hdr="0" dt="0"/>
  <p:txStyles>
    <p:titleStyle>
      <a:lvl1pPr algn="l" defTabSz="914126" rtl="0" eaLnBrk="1" latinLnBrk="0" hangingPunct="1">
        <a:lnSpc>
          <a:spcPct val="80000"/>
        </a:lnSpc>
        <a:spcBef>
          <a:spcPct val="0"/>
        </a:spcBef>
        <a:buNone/>
        <a:defRPr sz="3599" b="1" i="0" kern="1200">
          <a:solidFill>
            <a:schemeClr val="tx1"/>
          </a:solidFill>
          <a:latin typeface="Graphik" panose="020B0503030202060203" pitchFamily="34" charset="77"/>
          <a:ea typeface="+mj-ea"/>
          <a:cs typeface="+mj-cs"/>
        </a:defRPr>
      </a:lvl1pPr>
    </p:titleStyle>
    <p:bodyStyle>
      <a:lvl1pPr marL="228531" indent="-228531" algn="l" defTabSz="228531" rtl="0" eaLnBrk="1" latinLnBrk="0" hangingPunct="1">
        <a:lnSpc>
          <a:spcPct val="100000"/>
        </a:lnSpc>
        <a:spcBef>
          <a:spcPts val="0"/>
        </a:spcBef>
        <a:spcAft>
          <a:spcPts val="600"/>
        </a:spcAft>
        <a:buFont typeface="Arial" panose="020B0604020202020204" pitchFamily="34" charset="0"/>
        <a:buChar char="•"/>
        <a:defRPr sz="1999" b="0" kern="1200">
          <a:solidFill>
            <a:schemeClr val="tx1"/>
          </a:solidFill>
          <a:latin typeface="+mn-lt"/>
          <a:ea typeface="+mn-ea"/>
          <a:cs typeface="+mn-cs"/>
        </a:defRPr>
      </a:lvl1pPr>
      <a:lvl2pPr marL="457063" indent="-228531" algn="l" defTabSz="228531" rtl="0" eaLnBrk="1" latinLnBrk="0" hangingPunct="1">
        <a:lnSpc>
          <a:spcPct val="100000"/>
        </a:lnSpc>
        <a:spcBef>
          <a:spcPts val="0"/>
        </a:spcBef>
        <a:spcAft>
          <a:spcPts val="600"/>
        </a:spcAft>
        <a:buClrTx/>
        <a:buFont typeface="Arial" panose="020B0503030202060203" pitchFamily="34" charset="0"/>
        <a:buChar char="–"/>
        <a:defRPr sz="1999" kern="1200">
          <a:solidFill>
            <a:schemeClr val="tx1"/>
          </a:solidFill>
          <a:latin typeface="+mn-lt"/>
          <a:ea typeface="+mn-ea"/>
          <a:cs typeface="+mn-cs"/>
        </a:defRPr>
      </a:lvl2pPr>
      <a:lvl3pPr marL="685594" indent="-228531" algn="l" defTabSz="228531" rtl="0" eaLnBrk="1" latinLnBrk="0" hangingPunct="1">
        <a:lnSpc>
          <a:spcPct val="100000"/>
        </a:lnSpc>
        <a:spcBef>
          <a:spcPts val="0"/>
        </a:spcBef>
        <a:spcAft>
          <a:spcPts val="600"/>
        </a:spcAft>
        <a:buFont typeface="Arial" panose="020B0604020202020204" pitchFamily="34" charset="0"/>
        <a:buChar char="•"/>
        <a:defRPr sz="1999" kern="1200">
          <a:solidFill>
            <a:schemeClr val="tx1"/>
          </a:solidFill>
          <a:latin typeface="+mn-lt"/>
          <a:ea typeface="+mn-ea"/>
          <a:cs typeface="+mn-cs"/>
        </a:defRPr>
      </a:lvl3pPr>
      <a:lvl4pPr marL="914126" indent="-228531" algn="l" defTabSz="228531" rtl="0" eaLnBrk="1" latinLnBrk="0" hangingPunct="1">
        <a:lnSpc>
          <a:spcPct val="100000"/>
        </a:lnSpc>
        <a:spcBef>
          <a:spcPts val="0"/>
        </a:spcBef>
        <a:spcAft>
          <a:spcPts val="600"/>
        </a:spcAft>
        <a:buFont typeface="Arial" panose="020B0503030202060203" pitchFamily="34" charset="0"/>
        <a:buChar char="–"/>
        <a:defRPr sz="1799" kern="1200">
          <a:solidFill>
            <a:schemeClr val="tx1"/>
          </a:solidFill>
          <a:latin typeface="+mn-lt"/>
          <a:ea typeface="+mn-ea"/>
          <a:cs typeface="+mn-cs"/>
        </a:defRPr>
      </a:lvl4pPr>
      <a:lvl5pPr marL="1142657" indent="-228531" algn="l" defTabSz="228531" rtl="0" eaLnBrk="1" latinLnBrk="0" hangingPunct="1">
        <a:lnSpc>
          <a:spcPct val="100000"/>
        </a:lnSpc>
        <a:spcBef>
          <a:spcPts val="0"/>
        </a:spcBef>
        <a:spcAft>
          <a:spcPts val="600"/>
        </a:spcAft>
        <a:buFont typeface="Arial" panose="020B0604020202020204" pitchFamily="34" charset="0"/>
        <a:buChar char="•"/>
        <a:defRPr sz="1799" kern="1200">
          <a:solidFill>
            <a:schemeClr val="tx1"/>
          </a:solidFill>
          <a:latin typeface="+mn-lt"/>
          <a:ea typeface="+mn-ea"/>
          <a:cs typeface="+mn-cs"/>
        </a:defRPr>
      </a:lvl5pPr>
      <a:lvl6pPr marL="11110" indent="0" algn="l" defTabSz="228531"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531"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531"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531"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126" rtl="0" eaLnBrk="1" latinLnBrk="0" hangingPunct="1">
        <a:defRPr sz="1400" kern="1200">
          <a:solidFill>
            <a:schemeClr val="tx1"/>
          </a:solidFill>
          <a:latin typeface="+mn-lt"/>
          <a:ea typeface="+mn-ea"/>
          <a:cs typeface="+mn-cs"/>
        </a:defRPr>
      </a:lvl1pPr>
      <a:lvl2pPr marL="457063" algn="l" defTabSz="914126" rtl="0" eaLnBrk="1" latinLnBrk="0" hangingPunct="1">
        <a:defRPr sz="1400" kern="1200">
          <a:solidFill>
            <a:schemeClr val="tx1"/>
          </a:solidFill>
          <a:latin typeface="+mn-lt"/>
          <a:ea typeface="+mn-ea"/>
          <a:cs typeface="+mn-cs"/>
        </a:defRPr>
      </a:lvl2pPr>
      <a:lvl3pPr marL="914126" algn="l" defTabSz="914126" rtl="0" eaLnBrk="1" latinLnBrk="0" hangingPunct="1">
        <a:defRPr sz="1400" kern="1200">
          <a:solidFill>
            <a:schemeClr val="tx1"/>
          </a:solidFill>
          <a:latin typeface="+mn-lt"/>
          <a:ea typeface="+mn-ea"/>
          <a:cs typeface="+mn-cs"/>
        </a:defRPr>
      </a:lvl3pPr>
      <a:lvl4pPr marL="1371189" algn="l" defTabSz="914126" rtl="0" eaLnBrk="1" latinLnBrk="0" hangingPunct="1">
        <a:defRPr sz="1400" kern="1200">
          <a:solidFill>
            <a:schemeClr val="tx1"/>
          </a:solidFill>
          <a:latin typeface="+mn-lt"/>
          <a:ea typeface="+mn-ea"/>
          <a:cs typeface="+mn-cs"/>
        </a:defRPr>
      </a:lvl4pPr>
      <a:lvl5pPr marL="1828251" algn="l" defTabSz="914126" rtl="0" eaLnBrk="1" latinLnBrk="0" hangingPunct="1">
        <a:defRPr sz="1400" kern="1200">
          <a:solidFill>
            <a:schemeClr val="tx1"/>
          </a:solidFill>
          <a:latin typeface="+mn-lt"/>
          <a:ea typeface="+mn-ea"/>
          <a:cs typeface="+mn-cs"/>
        </a:defRPr>
      </a:lvl5pPr>
      <a:lvl6pPr marL="2285314" algn="l" defTabSz="914126" rtl="0" eaLnBrk="1" latinLnBrk="0" hangingPunct="1">
        <a:defRPr sz="1400" kern="1200">
          <a:solidFill>
            <a:schemeClr val="tx1"/>
          </a:solidFill>
          <a:latin typeface="+mn-lt"/>
          <a:ea typeface="+mn-ea"/>
          <a:cs typeface="+mn-cs"/>
        </a:defRPr>
      </a:lvl6pPr>
      <a:lvl7pPr marL="2742377" algn="l" defTabSz="914126" rtl="0" eaLnBrk="1" latinLnBrk="0" hangingPunct="1">
        <a:defRPr sz="1400" kern="1200">
          <a:solidFill>
            <a:schemeClr val="tx1"/>
          </a:solidFill>
          <a:latin typeface="+mn-lt"/>
          <a:ea typeface="+mn-ea"/>
          <a:cs typeface="+mn-cs"/>
        </a:defRPr>
      </a:lvl7pPr>
      <a:lvl8pPr marL="3199440" algn="l" defTabSz="914126" rtl="0" eaLnBrk="1" latinLnBrk="0" hangingPunct="1">
        <a:defRPr sz="1400" kern="1200">
          <a:solidFill>
            <a:schemeClr val="tx1"/>
          </a:solidFill>
          <a:latin typeface="+mn-lt"/>
          <a:ea typeface="+mn-ea"/>
          <a:cs typeface="+mn-cs"/>
        </a:defRPr>
      </a:lvl8pPr>
      <a:lvl9pPr marL="3656503" algn="l" defTabSz="914126"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88">
          <p15:clr>
            <a:srgbClr val="F26B43"/>
          </p15:clr>
        </p15:guide>
        <p15:guide id="4" pos="880">
          <p15:clr>
            <a:srgbClr val="F26B43"/>
          </p15:clr>
        </p15:guide>
        <p15:guide id="5" pos="1472">
          <p15:clr>
            <a:srgbClr val="F26B43"/>
          </p15:clr>
        </p15:guide>
        <p15:guide id="6" pos="2064">
          <p15:clr>
            <a:srgbClr val="F26B43"/>
          </p15:clr>
        </p15:guide>
        <p15:guide id="7" pos="2656">
          <p15:clr>
            <a:srgbClr val="F26B43"/>
          </p15:clr>
        </p15:guide>
        <p15:guide id="8" pos="3248">
          <p15:clr>
            <a:srgbClr val="F26B43"/>
          </p15:clr>
        </p15:guide>
        <p15:guide id="9" pos="3840">
          <p15:clr>
            <a:srgbClr val="F26B43"/>
          </p15:clr>
        </p15:guide>
        <p15:guide id="10" pos="4432">
          <p15:clr>
            <a:srgbClr val="F26B43"/>
          </p15:clr>
        </p15:guide>
        <p15:guide id="11" pos="5024">
          <p15:clr>
            <a:srgbClr val="F26B43"/>
          </p15:clr>
        </p15:guide>
        <p15:guide id="12" pos="5616">
          <p15:clr>
            <a:srgbClr val="F26B43"/>
          </p15:clr>
        </p15:guide>
        <p15:guide id="13" pos="6208">
          <p15:clr>
            <a:srgbClr val="F26B43"/>
          </p15:clr>
        </p15:guide>
        <p15:guide id="14" pos="6800">
          <p15:clr>
            <a:srgbClr val="F26B43"/>
          </p15:clr>
        </p15:guide>
        <p15:guide id="15" pos="7392">
          <p15:clr>
            <a:srgbClr val="F26B43"/>
          </p15:clr>
        </p15:guide>
        <p15:guide id="16" orient="horz">
          <p15:clr>
            <a:srgbClr val="F26B43"/>
          </p15:clr>
        </p15:guide>
        <p15:guide id="17" orient="horz" pos="4320">
          <p15:clr>
            <a:srgbClr val="F26B43"/>
          </p15:clr>
        </p15:guide>
        <p15:guide id="18" orient="horz" pos="288">
          <p15:clr>
            <a:srgbClr val="F26B43"/>
          </p15:clr>
        </p15:guide>
        <p15:guide id="19" orient="horz" pos="600">
          <p15:clr>
            <a:srgbClr val="F26B43"/>
          </p15:clr>
        </p15:guide>
        <p15:guide id="20" orient="horz" pos="912">
          <p15:clr>
            <a:srgbClr val="F26B43"/>
          </p15:clr>
        </p15:guide>
        <p15:guide id="21" orient="horz" pos="1224">
          <p15:clr>
            <a:srgbClr val="F26B43"/>
          </p15:clr>
        </p15:guide>
        <p15:guide id="22" orient="horz" pos="1536">
          <p15:clr>
            <a:srgbClr val="F26B43"/>
          </p15:clr>
        </p15:guide>
        <p15:guide id="23" orient="horz" pos="1848">
          <p15:clr>
            <a:srgbClr val="F26B43"/>
          </p15:clr>
        </p15:guide>
        <p15:guide id="24" orient="horz" pos="2160">
          <p15:clr>
            <a:srgbClr val="F26B43"/>
          </p15:clr>
        </p15:guide>
        <p15:guide id="25" orient="horz" pos="2472">
          <p15:clr>
            <a:srgbClr val="F26B43"/>
          </p15:clr>
        </p15:guide>
        <p15:guide id="26" orient="horz" pos="2784">
          <p15:clr>
            <a:srgbClr val="F26B43"/>
          </p15:clr>
        </p15:guide>
        <p15:guide id="27" orient="horz" pos="3096">
          <p15:clr>
            <a:srgbClr val="F26B43"/>
          </p15:clr>
        </p15:guide>
        <p15:guide id="28" orient="horz" pos="3408">
          <p15:clr>
            <a:srgbClr val="F26B43"/>
          </p15:clr>
        </p15:guide>
        <p15:guide id="29" orient="horz" pos="3720">
          <p15:clr>
            <a:srgbClr val="F26B43"/>
          </p15:clr>
        </p15:guide>
        <p15:guide id="30" orient="horz" pos="4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devblogs.microsoft.com/visualstudio/copilot-chat-slash-commands-and-context-variables/" TargetMode="Externa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1.w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32.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Avanade-Client-Gallia-Alstom/CopilotWebAPI"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C82C7F-5AE2-095E-BD93-245736999D89}"/>
              </a:ext>
            </a:extLst>
          </p:cNvPr>
          <p:cNvSpPr>
            <a:spLocks noGrp="1"/>
          </p:cNvSpPr>
          <p:nvPr>
            <p:ph type="body" sz="quarter" idx="13"/>
          </p:nvPr>
        </p:nvSpPr>
        <p:spPr/>
        <p:txBody>
          <a:bodyPr/>
          <a:lstStyle/>
          <a:p>
            <a:r>
              <a:rPr lang="en-US"/>
              <a:t>Alstom GHCP Adoption</a:t>
            </a:r>
          </a:p>
        </p:txBody>
      </p:sp>
    </p:spTree>
    <p:extLst>
      <p:ext uri="{BB962C8B-B14F-4D97-AF65-F5344CB8AC3E}">
        <p14:creationId xmlns:p14="http://schemas.microsoft.com/office/powerpoint/2010/main" val="1800251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182"/>
          <p:cNvSpPr txBox="1">
            <a:spLocks noGrp="1"/>
          </p:cNvSpPr>
          <p:nvPr>
            <p:ph type="sldNum" idx="12"/>
          </p:nvPr>
        </p:nvSpPr>
        <p:spPr>
          <a:xfrm>
            <a:off x="11407663" y="6332380"/>
            <a:ext cx="731409" cy="524663"/>
          </a:xfrm>
          <a:prstGeom prst="rect">
            <a:avLst/>
          </a:prstGeom>
        </p:spPr>
        <p:txBody>
          <a:bodyPr spcFirstLastPara="1" vert="horz" wrap="square" lIns="121868" tIns="121868" rIns="121868" bIns="121868" rtlCol="0" anchor="t" anchorCtr="0">
            <a:noAutofit/>
          </a:bodyPr>
          <a:lstStyle/>
          <a:p>
            <a:pPr algn="l"/>
            <a:fld id="{00000000-1234-1234-1234-123412341234}" type="slidenum">
              <a:rPr lang="en" smtClean="0"/>
              <a:pPr algn="l"/>
              <a:t>10</a:t>
            </a:fld>
            <a:endParaRPr lang="en"/>
          </a:p>
        </p:txBody>
      </p:sp>
      <p:sp>
        <p:nvSpPr>
          <p:cNvPr id="2183" name="Google Shape;2183;p182"/>
          <p:cNvSpPr txBox="1">
            <a:spLocks noGrp="1"/>
          </p:cNvSpPr>
          <p:nvPr>
            <p:ph type="subTitle" idx="1"/>
          </p:nvPr>
        </p:nvSpPr>
        <p:spPr>
          <a:xfrm>
            <a:off x="1360899" y="2064956"/>
            <a:ext cx="4024552" cy="457081"/>
          </a:xfrm>
          <a:prstGeom prst="rect">
            <a:avLst/>
          </a:prstGeom>
        </p:spPr>
        <p:txBody>
          <a:bodyPr spcFirstLastPara="1" wrap="square" lIns="121868" tIns="121868" rIns="121868" bIns="121868" anchor="ctr" anchorCtr="0">
            <a:noAutofit/>
          </a:bodyPr>
          <a:lstStyle/>
          <a:p>
            <a:pPr marL="0" algn="ctr"/>
            <a:r>
              <a:rPr lang="en-US" sz="2400"/>
              <a:t>GitHub Copilot</a:t>
            </a:r>
          </a:p>
        </p:txBody>
      </p:sp>
      <p:sp>
        <p:nvSpPr>
          <p:cNvPr id="2184" name="Google Shape;2184;p182"/>
          <p:cNvSpPr txBox="1">
            <a:spLocks noGrp="1"/>
          </p:cNvSpPr>
          <p:nvPr>
            <p:ph type="subTitle" idx="2"/>
          </p:nvPr>
        </p:nvSpPr>
        <p:spPr>
          <a:xfrm>
            <a:off x="1360897" y="3014576"/>
            <a:ext cx="4154518" cy="633835"/>
          </a:xfrm>
          <a:prstGeom prst="rect">
            <a:avLst/>
          </a:prstGeom>
        </p:spPr>
        <p:txBody>
          <a:bodyPr spcFirstLastPara="1" wrap="square" lIns="121868" tIns="121868" rIns="121868" bIns="121868" anchor="ctr" anchorCtr="0">
            <a:noAutofit/>
          </a:bodyPr>
          <a:lstStyle/>
          <a:p>
            <a:pPr marL="0" algn="ctr"/>
            <a:r>
              <a:rPr lang="en-US" sz="1600">
                <a:solidFill>
                  <a:schemeClr val="accent1"/>
                </a:solidFill>
                <a:latin typeface="+mn-lt"/>
              </a:rPr>
              <a:t>Direct Code Writing</a:t>
            </a:r>
          </a:p>
        </p:txBody>
      </p:sp>
      <p:sp>
        <p:nvSpPr>
          <p:cNvPr id="2185" name="Google Shape;2185;p182"/>
          <p:cNvSpPr txBox="1">
            <a:spLocks noGrp="1"/>
          </p:cNvSpPr>
          <p:nvPr>
            <p:ph type="subTitle" idx="3"/>
          </p:nvPr>
        </p:nvSpPr>
        <p:spPr>
          <a:xfrm>
            <a:off x="1360901" y="4111571"/>
            <a:ext cx="4154518" cy="633835"/>
          </a:xfrm>
          <a:prstGeom prst="rect">
            <a:avLst/>
          </a:prstGeom>
        </p:spPr>
        <p:txBody>
          <a:bodyPr spcFirstLastPara="1" wrap="square" lIns="121868" tIns="121868" rIns="121868" bIns="121868" anchor="ctr" anchorCtr="0">
            <a:noAutofit/>
          </a:bodyPr>
          <a:lstStyle/>
          <a:p>
            <a:pPr marL="0" algn="ctr"/>
            <a:r>
              <a:rPr lang="en-US" sz="1600">
                <a:solidFill>
                  <a:schemeClr val="accent1"/>
                </a:solidFill>
                <a:latin typeface="+mn-lt"/>
              </a:rPr>
              <a:t>Seamless IDE Integration</a:t>
            </a:r>
          </a:p>
        </p:txBody>
      </p:sp>
      <p:sp>
        <p:nvSpPr>
          <p:cNvPr id="2186" name="Google Shape;2186;p182"/>
          <p:cNvSpPr txBox="1">
            <a:spLocks noGrp="1"/>
          </p:cNvSpPr>
          <p:nvPr>
            <p:ph type="subTitle" idx="4"/>
          </p:nvPr>
        </p:nvSpPr>
        <p:spPr>
          <a:xfrm>
            <a:off x="1360901" y="5196374"/>
            <a:ext cx="4154518" cy="633835"/>
          </a:xfrm>
          <a:prstGeom prst="rect">
            <a:avLst/>
          </a:prstGeom>
        </p:spPr>
        <p:txBody>
          <a:bodyPr spcFirstLastPara="1" wrap="square" lIns="121868" tIns="121868" rIns="121868" bIns="121868" anchor="ctr" anchorCtr="0">
            <a:noAutofit/>
          </a:bodyPr>
          <a:lstStyle/>
          <a:p>
            <a:pPr marL="0" algn="ctr"/>
            <a:r>
              <a:rPr lang="en-US" sz="1600">
                <a:solidFill>
                  <a:schemeClr val="accent1"/>
                </a:solidFill>
                <a:latin typeface="+mn-lt"/>
              </a:rPr>
              <a:t>Solo Development</a:t>
            </a:r>
          </a:p>
        </p:txBody>
      </p:sp>
      <p:sp>
        <p:nvSpPr>
          <p:cNvPr id="2187" name="Google Shape;2187;p182"/>
          <p:cNvSpPr txBox="1">
            <a:spLocks noGrp="1"/>
          </p:cNvSpPr>
          <p:nvPr>
            <p:ph type="title"/>
          </p:nvPr>
        </p:nvSpPr>
        <p:spPr>
          <a:xfrm>
            <a:off x="1588" y="345105"/>
            <a:ext cx="12188825" cy="1030931"/>
          </a:xfrm>
          <a:prstGeom prst="rect">
            <a:avLst/>
          </a:prstGeom>
        </p:spPr>
        <p:txBody>
          <a:bodyPr spcFirstLastPara="1" wrap="square" lIns="45688" tIns="22861" rIns="45688" bIns="22861" anchor="ctr" anchorCtr="0">
            <a:noAutofit/>
          </a:bodyPr>
          <a:lstStyle/>
          <a:p>
            <a:r>
              <a:rPr lang="en-US"/>
              <a:t>When to use Copilot vs Copilot Chat</a:t>
            </a:r>
          </a:p>
        </p:txBody>
      </p:sp>
      <p:sp>
        <p:nvSpPr>
          <p:cNvPr id="2188" name="Google Shape;2188;p182"/>
          <p:cNvSpPr txBox="1">
            <a:spLocks noGrp="1"/>
          </p:cNvSpPr>
          <p:nvPr>
            <p:ph type="subTitle" idx="5"/>
          </p:nvPr>
        </p:nvSpPr>
        <p:spPr>
          <a:xfrm>
            <a:off x="6566543" y="2064956"/>
            <a:ext cx="4024552" cy="457081"/>
          </a:xfrm>
          <a:prstGeom prst="rect">
            <a:avLst/>
          </a:prstGeom>
        </p:spPr>
        <p:txBody>
          <a:bodyPr spcFirstLastPara="1" wrap="square" lIns="121868" tIns="121868" rIns="121868" bIns="121868" anchor="ctr" anchorCtr="0">
            <a:noAutofit/>
          </a:bodyPr>
          <a:lstStyle/>
          <a:p>
            <a:pPr marL="0" algn="ctr"/>
            <a:r>
              <a:rPr lang="en-US" sz="2400"/>
              <a:t>GitHub Copilot Chat</a:t>
            </a:r>
          </a:p>
        </p:txBody>
      </p:sp>
      <p:sp>
        <p:nvSpPr>
          <p:cNvPr id="2189" name="Google Shape;2189;p182"/>
          <p:cNvSpPr txBox="1">
            <a:spLocks noGrp="1"/>
          </p:cNvSpPr>
          <p:nvPr>
            <p:ph type="subTitle" idx="6"/>
          </p:nvPr>
        </p:nvSpPr>
        <p:spPr>
          <a:xfrm>
            <a:off x="6566375" y="3014576"/>
            <a:ext cx="4154518" cy="633835"/>
          </a:xfrm>
          <a:prstGeom prst="rect">
            <a:avLst/>
          </a:prstGeom>
        </p:spPr>
        <p:txBody>
          <a:bodyPr spcFirstLastPara="1" wrap="square" lIns="121868" tIns="121868" rIns="121868" bIns="121868" anchor="ctr" anchorCtr="0">
            <a:noAutofit/>
          </a:bodyPr>
          <a:lstStyle/>
          <a:p>
            <a:pPr marL="0" algn="ctr"/>
            <a:r>
              <a:rPr lang="en-US" sz="1600">
                <a:solidFill>
                  <a:schemeClr val="accent1"/>
                </a:solidFill>
                <a:latin typeface="+mn-lt"/>
              </a:rPr>
              <a:t>In-Depth Assistance</a:t>
            </a:r>
          </a:p>
        </p:txBody>
      </p:sp>
      <p:sp>
        <p:nvSpPr>
          <p:cNvPr id="2190" name="Google Shape;2190;p182"/>
          <p:cNvSpPr txBox="1">
            <a:spLocks noGrp="1"/>
          </p:cNvSpPr>
          <p:nvPr>
            <p:ph type="subTitle" idx="7"/>
          </p:nvPr>
        </p:nvSpPr>
        <p:spPr>
          <a:xfrm>
            <a:off x="6566379" y="4111571"/>
            <a:ext cx="4154518" cy="633835"/>
          </a:xfrm>
          <a:prstGeom prst="rect">
            <a:avLst/>
          </a:prstGeom>
        </p:spPr>
        <p:txBody>
          <a:bodyPr spcFirstLastPara="1" wrap="square" lIns="121868" tIns="121868" rIns="121868" bIns="121868" anchor="ctr" anchorCtr="0">
            <a:noAutofit/>
          </a:bodyPr>
          <a:lstStyle/>
          <a:p>
            <a:pPr marL="0" algn="ctr"/>
            <a:r>
              <a:rPr lang="en-US" sz="1600">
                <a:solidFill>
                  <a:schemeClr val="accent1"/>
                </a:solidFill>
                <a:latin typeface="+mn-lt"/>
              </a:rPr>
              <a:t>Learning &amp; Teaching</a:t>
            </a:r>
          </a:p>
        </p:txBody>
      </p:sp>
      <p:sp>
        <p:nvSpPr>
          <p:cNvPr id="2191" name="Google Shape;2191;p182"/>
          <p:cNvSpPr txBox="1">
            <a:spLocks noGrp="1"/>
          </p:cNvSpPr>
          <p:nvPr>
            <p:ph type="subTitle" idx="8"/>
          </p:nvPr>
        </p:nvSpPr>
        <p:spPr>
          <a:xfrm>
            <a:off x="6566379" y="5196374"/>
            <a:ext cx="4154518" cy="633835"/>
          </a:xfrm>
          <a:prstGeom prst="rect">
            <a:avLst/>
          </a:prstGeom>
        </p:spPr>
        <p:txBody>
          <a:bodyPr spcFirstLastPara="1" wrap="square" lIns="121868" tIns="121868" rIns="121868" bIns="121868" anchor="ctr" anchorCtr="0">
            <a:noAutofit/>
          </a:bodyPr>
          <a:lstStyle/>
          <a:p>
            <a:pPr marL="0" algn="ctr"/>
            <a:r>
              <a:rPr lang="en-US" sz="1600">
                <a:solidFill>
                  <a:schemeClr val="accent1"/>
                </a:solidFill>
                <a:latin typeface="+mn-lt"/>
              </a:rPr>
              <a:t>Collaborative Scenarios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11</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GitHub </a:t>
            </a:r>
            <a:r>
              <a:rPr lang="en-US" err="1"/>
              <a:t>COpilot</a:t>
            </a:r>
            <a:r>
              <a:rPr lang="en-US"/>
              <a:t>  </a:t>
            </a:r>
            <a:r>
              <a:rPr lang="en-US" b="1"/>
              <a:t>Shortcuts</a:t>
            </a:r>
          </a:p>
        </p:txBody>
      </p:sp>
      <p:graphicFrame>
        <p:nvGraphicFramePr>
          <p:cNvPr id="7" name="Table 6">
            <a:extLst>
              <a:ext uri="{FF2B5EF4-FFF2-40B4-BE49-F238E27FC236}">
                <a16:creationId xmlns:a16="http://schemas.microsoft.com/office/drawing/2014/main" id="{70958790-F4DF-29D7-93A4-04579B7C5467}"/>
              </a:ext>
            </a:extLst>
          </p:cNvPr>
          <p:cNvGraphicFramePr>
            <a:graphicFrameLocks noGrp="1"/>
          </p:cNvGraphicFramePr>
          <p:nvPr>
            <p:extLst>
              <p:ext uri="{D42A27DB-BD31-4B8C-83A1-F6EECF244321}">
                <p14:modId xmlns:p14="http://schemas.microsoft.com/office/powerpoint/2010/main" val="2865424388"/>
              </p:ext>
            </p:extLst>
          </p:nvPr>
        </p:nvGraphicFramePr>
        <p:xfrm>
          <a:off x="381000" y="937248"/>
          <a:ext cx="11430000" cy="5166204"/>
        </p:xfrm>
        <a:graphic>
          <a:graphicData uri="http://schemas.openxmlformats.org/drawingml/2006/table">
            <a:tbl>
              <a:tblPr firstRow="1" bandRow="1">
                <a:tableStyleId>{5C22544A-7EE6-4342-B048-85BDC9FD1C3A}</a:tableStyleId>
              </a:tblPr>
              <a:tblGrid>
                <a:gridCol w="3061191">
                  <a:extLst>
                    <a:ext uri="{9D8B030D-6E8A-4147-A177-3AD203B41FA5}">
                      <a16:colId xmlns:a16="http://schemas.microsoft.com/office/drawing/2014/main" val="113814164"/>
                    </a:ext>
                  </a:extLst>
                </a:gridCol>
                <a:gridCol w="2083475">
                  <a:extLst>
                    <a:ext uri="{9D8B030D-6E8A-4147-A177-3AD203B41FA5}">
                      <a16:colId xmlns:a16="http://schemas.microsoft.com/office/drawing/2014/main" val="713194856"/>
                    </a:ext>
                  </a:extLst>
                </a:gridCol>
                <a:gridCol w="1676088">
                  <a:extLst>
                    <a:ext uri="{9D8B030D-6E8A-4147-A177-3AD203B41FA5}">
                      <a16:colId xmlns:a16="http://schemas.microsoft.com/office/drawing/2014/main" val="755180878"/>
                    </a:ext>
                  </a:extLst>
                </a:gridCol>
                <a:gridCol w="4609246">
                  <a:extLst>
                    <a:ext uri="{9D8B030D-6E8A-4147-A177-3AD203B41FA5}">
                      <a16:colId xmlns:a16="http://schemas.microsoft.com/office/drawing/2014/main" val="4123313723"/>
                    </a:ext>
                  </a:extLst>
                </a:gridCol>
              </a:tblGrid>
              <a:tr h="545072">
                <a:tc rowSpan="2">
                  <a:txBody>
                    <a:bodyPr/>
                    <a:lstStyle/>
                    <a:p>
                      <a:pPr>
                        <a:lnSpc>
                          <a:spcPct val="300000"/>
                        </a:lnSpc>
                      </a:pPr>
                      <a:r>
                        <a:rPr lang="en-US" sz="1200"/>
                        <a:t>Action</a:t>
                      </a:r>
                    </a:p>
                  </a:txBody>
                  <a:tcPr marL="36000" marR="36000" marT="36000" marB="36000"/>
                </a:tc>
                <a:tc gridSpan="2">
                  <a:txBody>
                    <a:bodyPr/>
                    <a:lstStyle/>
                    <a:p>
                      <a:pPr algn="ctr"/>
                      <a:r>
                        <a:rPr lang="en-US" sz="1200">
                          <a:solidFill>
                            <a:schemeClr val="tx1"/>
                          </a:solidFill>
                        </a:rPr>
                        <a:t>Shortcuts</a:t>
                      </a:r>
                    </a:p>
                  </a:txBody>
                  <a:tcPr marL="36000" marR="36000" marT="36000" marB="36000">
                    <a:noFill/>
                  </a:tcPr>
                </a:tc>
                <a:tc hMerge="1">
                  <a:txBody>
                    <a:bodyPr/>
                    <a:lstStyle/>
                    <a:p>
                      <a:endParaRPr lang="en-US"/>
                    </a:p>
                  </a:txBody>
                  <a:tcPr/>
                </a:tc>
                <a:tc rowSpan="2">
                  <a:txBody>
                    <a:bodyPr/>
                    <a:lstStyle/>
                    <a:p>
                      <a:pPr>
                        <a:lnSpc>
                          <a:spcPct val="300000"/>
                        </a:lnSpc>
                      </a:pPr>
                      <a:r>
                        <a:rPr lang="en-US" sz="1200"/>
                        <a:t>Command Name</a:t>
                      </a:r>
                    </a:p>
                  </a:txBody>
                  <a:tcPr marL="36000" marR="36000" marT="36000" marB="36000"/>
                </a:tc>
                <a:extLst>
                  <a:ext uri="{0D108BD9-81ED-4DB2-BD59-A6C34878D82A}">
                    <a16:rowId xmlns:a16="http://schemas.microsoft.com/office/drawing/2014/main" val="3017279848"/>
                  </a:ext>
                </a:extLst>
              </a:tr>
              <a:tr h="218089">
                <a:tc vMerge="1">
                  <a:txBody>
                    <a:bodyPr/>
                    <a:lstStyle/>
                    <a:p>
                      <a:endParaRPr lang="en-US" sz="1800" b="1" kern="1200">
                        <a:solidFill>
                          <a:schemeClr val="lt1"/>
                        </a:solidFill>
                        <a:latin typeface="+mn-lt"/>
                        <a:ea typeface="+mn-ea"/>
                        <a:cs typeface="+mn-cs"/>
                      </a:endParaRP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b="1" kern="1200">
                          <a:solidFill>
                            <a:schemeClr val="lt1"/>
                          </a:solidFill>
                          <a:latin typeface="+mn-lt"/>
                          <a:ea typeface="+mn-ea"/>
                          <a:cs typeface="+mn-cs"/>
                        </a:rPr>
                        <a:t>Visual Studio Code</a:t>
                      </a:r>
                    </a:p>
                  </a:txBody>
                  <a:tcPr marL="36000" marR="36000" marT="36000" marB="36000">
                    <a:solidFill>
                      <a:schemeClr val="accent3">
                        <a:lumMod val="60000"/>
                        <a:lumOff val="40000"/>
                      </a:schemeClr>
                    </a:solidFill>
                  </a:tcPr>
                </a:tc>
                <a:tc>
                  <a:txBody>
                    <a:bodyPr/>
                    <a:lstStyle/>
                    <a:p>
                      <a:pPr algn="ctr"/>
                      <a:r>
                        <a:rPr lang="en-US" sz="1200" b="1" kern="1200">
                          <a:solidFill>
                            <a:schemeClr val="lt1"/>
                          </a:solidFill>
                          <a:latin typeface="+mn-lt"/>
                          <a:ea typeface="+mn-ea"/>
                          <a:cs typeface="+mn-cs"/>
                        </a:rPr>
                        <a:t>Visual Studio</a:t>
                      </a:r>
                    </a:p>
                  </a:txBody>
                  <a:tcPr marL="36000" marR="36000" marT="36000" marB="36000">
                    <a:solidFill>
                      <a:schemeClr val="accent3">
                        <a:lumMod val="60000"/>
                        <a:lumOff val="40000"/>
                      </a:schemeClr>
                    </a:solidFill>
                  </a:tcPr>
                </a:tc>
                <a:tc vMerge="1">
                  <a:txBody>
                    <a:bodyPr/>
                    <a:lstStyle/>
                    <a:p>
                      <a:endParaRPr lang="en-US"/>
                    </a:p>
                  </a:txBody>
                  <a:tcPr/>
                </a:tc>
                <a:extLst>
                  <a:ext uri="{0D108BD9-81ED-4DB2-BD59-A6C34878D82A}">
                    <a16:rowId xmlns:a16="http://schemas.microsoft.com/office/drawing/2014/main" val="169383169"/>
                  </a:ext>
                </a:extLst>
              </a:tr>
              <a:tr h="315796">
                <a:tc>
                  <a:txBody>
                    <a:bodyPr/>
                    <a:lstStyle/>
                    <a:p>
                      <a:pPr algn="l" fontAlgn="t"/>
                      <a:r>
                        <a:rPr lang="en-US" sz="1200" b="0" i="0" u="none" strike="noStrike">
                          <a:solidFill>
                            <a:srgbClr val="1F2328"/>
                          </a:solidFill>
                          <a:effectLst/>
                          <a:latin typeface="+mn-lt"/>
                        </a:rPr>
                        <a:t>Open Inline Chat</a:t>
                      </a:r>
                    </a:p>
                  </a:txBody>
                  <a:tcPr marL="36000" marR="36000" marT="36000" marB="36000"/>
                </a:tc>
                <a:tc>
                  <a:txBody>
                    <a:bodyPr/>
                    <a:lstStyle/>
                    <a:p>
                      <a:pPr algn="ctr" fontAlgn="t"/>
                      <a:r>
                        <a:rPr lang="en-US" sz="1200" b="0" i="0" u="none" strike="noStrike">
                          <a:solidFill>
                            <a:srgbClr val="1F2328"/>
                          </a:solidFill>
                          <a:effectLst/>
                          <a:latin typeface="+mn-lt"/>
                        </a:rPr>
                        <a:t>Ctrl+I</a:t>
                      </a:r>
                    </a:p>
                  </a:txBody>
                  <a:tcPr marL="36000" marR="36000" marT="36000" marB="36000"/>
                </a:tc>
                <a:tc>
                  <a:txBody>
                    <a:bodyPr/>
                    <a:lstStyle/>
                    <a:p>
                      <a:pPr algn="ctr" fontAlgn="t"/>
                      <a:r>
                        <a:rPr lang="en-US" sz="1200" b="0" i="0" u="none" strike="noStrike">
                          <a:solidFill>
                            <a:srgbClr val="1F2328"/>
                          </a:solidFill>
                          <a:effectLst/>
                          <a:latin typeface="+mn-lt"/>
                        </a:rPr>
                        <a:t>Alt+/</a:t>
                      </a:r>
                    </a:p>
                  </a:txBody>
                  <a:tcPr marL="36000" marR="36000" marT="36000" marB="36000"/>
                </a:tc>
                <a:tc>
                  <a:txBody>
                    <a:bodyPr/>
                    <a:lstStyle/>
                    <a:p>
                      <a:pPr algn="l" fontAlgn="t"/>
                      <a:r>
                        <a:rPr lang="en-US" sz="1200" b="1" i="0" u="none" strike="noStrike">
                          <a:solidFill>
                            <a:srgbClr val="1F2328"/>
                          </a:solidFill>
                          <a:effectLst/>
                          <a:latin typeface="+mn-lt"/>
                        </a:rPr>
                        <a:t> </a:t>
                      </a:r>
                    </a:p>
                  </a:txBody>
                  <a:tcPr marL="36000" marR="36000" marT="36000" marB="36000"/>
                </a:tc>
                <a:extLst>
                  <a:ext uri="{0D108BD9-81ED-4DB2-BD59-A6C34878D82A}">
                    <a16:rowId xmlns:a16="http://schemas.microsoft.com/office/drawing/2014/main" val="1378299987"/>
                  </a:ext>
                </a:extLst>
              </a:tr>
              <a:tr h="315796">
                <a:tc>
                  <a:txBody>
                    <a:bodyPr/>
                    <a:lstStyle/>
                    <a:p>
                      <a:pPr algn="l" fontAlgn="t"/>
                      <a:r>
                        <a:rPr lang="en-US" sz="1200" b="0" i="0" u="none" strike="noStrike">
                          <a:solidFill>
                            <a:srgbClr val="1F2328"/>
                          </a:solidFill>
                          <a:effectLst/>
                          <a:latin typeface="+mn-lt"/>
                        </a:rPr>
                        <a:t>Accept an inline suggestion</a:t>
                      </a:r>
                    </a:p>
                  </a:txBody>
                  <a:tcPr marL="36000" marR="36000" marT="36000" marB="36000"/>
                </a:tc>
                <a:tc>
                  <a:txBody>
                    <a:bodyPr/>
                    <a:lstStyle/>
                    <a:p>
                      <a:pPr algn="ctr" fontAlgn="t"/>
                      <a:r>
                        <a:rPr lang="en-US" sz="1200" b="0" i="0" u="none" strike="noStrike">
                          <a:solidFill>
                            <a:srgbClr val="1F2328"/>
                          </a:solidFill>
                          <a:effectLst/>
                          <a:latin typeface="+mn-lt"/>
                        </a:rPr>
                        <a:t>Tab</a:t>
                      </a:r>
                    </a:p>
                  </a:txBody>
                  <a:tcPr marL="36000" marR="36000" marT="36000" marB="36000"/>
                </a:tc>
                <a:tc>
                  <a:txBody>
                    <a:bodyPr/>
                    <a:lstStyle/>
                    <a:p>
                      <a:pPr algn="ctr" fontAlgn="t"/>
                      <a:r>
                        <a:rPr lang="en-US" sz="1200" b="0" i="0" u="none" strike="noStrike">
                          <a:solidFill>
                            <a:srgbClr val="1F2328"/>
                          </a:solidFill>
                          <a:effectLst/>
                          <a:latin typeface="+mn-lt"/>
                        </a:rPr>
                        <a:t>Tab</a:t>
                      </a:r>
                    </a:p>
                  </a:txBody>
                  <a:tcPr marL="36000" marR="36000" marT="36000" marB="36000"/>
                </a:tc>
                <a:tc>
                  <a:txBody>
                    <a:bodyPr/>
                    <a:lstStyle/>
                    <a:p>
                      <a:pPr algn="l" fontAlgn="t"/>
                      <a:r>
                        <a:rPr lang="en-US" sz="1200" b="0" i="0" u="none" strike="noStrike">
                          <a:solidFill>
                            <a:srgbClr val="1F2328"/>
                          </a:solidFill>
                          <a:effectLst/>
                          <a:latin typeface="+mn-lt"/>
                        </a:rPr>
                        <a:t>editor.action.inlineSuggest.commit</a:t>
                      </a:r>
                    </a:p>
                  </a:txBody>
                  <a:tcPr marL="36000" marR="36000" marT="36000" marB="36000"/>
                </a:tc>
                <a:extLst>
                  <a:ext uri="{0D108BD9-81ED-4DB2-BD59-A6C34878D82A}">
                    <a16:rowId xmlns:a16="http://schemas.microsoft.com/office/drawing/2014/main" val="537866753"/>
                  </a:ext>
                </a:extLst>
              </a:tr>
              <a:tr h="315796">
                <a:tc>
                  <a:txBody>
                    <a:bodyPr/>
                    <a:lstStyle/>
                    <a:p>
                      <a:pPr algn="l" fontAlgn="t"/>
                      <a:r>
                        <a:rPr lang="en-US" sz="1200" b="0" i="0" u="none" strike="noStrike">
                          <a:solidFill>
                            <a:srgbClr val="1F2328"/>
                          </a:solidFill>
                          <a:effectLst/>
                          <a:latin typeface="+mn-lt"/>
                        </a:rPr>
                        <a:t>Dismiss an inline suggestion</a:t>
                      </a:r>
                    </a:p>
                  </a:txBody>
                  <a:tcPr marL="36000" marR="36000" marT="36000" marB="36000"/>
                </a:tc>
                <a:tc>
                  <a:txBody>
                    <a:bodyPr/>
                    <a:lstStyle/>
                    <a:p>
                      <a:pPr algn="ctr" fontAlgn="t"/>
                      <a:r>
                        <a:rPr lang="en-US" sz="1200" b="0" i="0" u="none" strike="noStrike">
                          <a:solidFill>
                            <a:srgbClr val="1F2328"/>
                          </a:solidFill>
                          <a:effectLst/>
                          <a:latin typeface="+mn-lt"/>
                        </a:rPr>
                        <a:t>Esc</a:t>
                      </a:r>
                    </a:p>
                  </a:txBody>
                  <a:tcPr marL="36000" marR="36000" marT="36000" marB="36000"/>
                </a:tc>
                <a:tc>
                  <a:txBody>
                    <a:bodyPr/>
                    <a:lstStyle/>
                    <a:p>
                      <a:pPr algn="ctr" fontAlgn="t"/>
                      <a:r>
                        <a:rPr lang="en-US" sz="1200" b="0" i="0" u="none" strike="noStrike">
                          <a:solidFill>
                            <a:srgbClr val="1F2328"/>
                          </a:solidFill>
                          <a:effectLst/>
                          <a:latin typeface="+mn-lt"/>
                        </a:rPr>
                        <a:t>Esc</a:t>
                      </a:r>
                    </a:p>
                  </a:txBody>
                  <a:tcPr marL="36000" marR="36000" marT="36000" marB="36000"/>
                </a:tc>
                <a:tc>
                  <a:txBody>
                    <a:bodyPr/>
                    <a:lstStyle/>
                    <a:p>
                      <a:pPr algn="l" fontAlgn="t"/>
                      <a:r>
                        <a:rPr lang="en-US" sz="1200" b="0" i="0" u="none" strike="noStrike">
                          <a:solidFill>
                            <a:srgbClr val="1F2328"/>
                          </a:solidFill>
                          <a:effectLst/>
                          <a:latin typeface="+mn-lt"/>
                        </a:rPr>
                        <a:t>editor.action.inlineSuggest.hide</a:t>
                      </a:r>
                    </a:p>
                  </a:txBody>
                  <a:tcPr marL="36000" marR="36000" marT="36000" marB="36000"/>
                </a:tc>
                <a:extLst>
                  <a:ext uri="{0D108BD9-81ED-4DB2-BD59-A6C34878D82A}">
                    <a16:rowId xmlns:a16="http://schemas.microsoft.com/office/drawing/2014/main" val="1747565224"/>
                  </a:ext>
                </a:extLst>
              </a:tr>
              <a:tr h="315796">
                <a:tc>
                  <a:txBody>
                    <a:bodyPr/>
                    <a:lstStyle/>
                    <a:p>
                      <a:pPr algn="l" fontAlgn="t"/>
                      <a:r>
                        <a:rPr lang="en-US" sz="1200" b="0" i="0" u="none" strike="noStrike">
                          <a:solidFill>
                            <a:srgbClr val="1F2328"/>
                          </a:solidFill>
                          <a:effectLst/>
                          <a:latin typeface="+mn-lt"/>
                        </a:rPr>
                        <a:t>Show next inline suggestion</a:t>
                      </a:r>
                    </a:p>
                  </a:txBody>
                  <a:tcPr marL="36000" marR="36000" marT="36000" marB="36000"/>
                </a:tc>
                <a:tc>
                  <a:txBody>
                    <a:bodyPr/>
                    <a:lstStyle/>
                    <a:p>
                      <a:pPr algn="ctr" fontAlgn="t"/>
                      <a:r>
                        <a:rPr lang="en-US" sz="1200" b="0" i="0" u="none" strike="noStrike">
                          <a:solidFill>
                            <a:srgbClr val="1F2328"/>
                          </a:solidFill>
                          <a:effectLst/>
                          <a:latin typeface="+mn-lt"/>
                        </a:rPr>
                        <a:t>Alt+]</a:t>
                      </a:r>
                    </a:p>
                  </a:txBody>
                  <a:tcPr marL="36000" marR="36000" marT="36000" marB="36000"/>
                </a:tc>
                <a:tc>
                  <a:txBody>
                    <a:bodyPr/>
                    <a:lstStyle/>
                    <a:p>
                      <a:pPr algn="ctr" fontAlgn="t"/>
                      <a:r>
                        <a:rPr lang="en-US" sz="1200" b="0" i="0" u="none" strike="noStrike">
                          <a:solidFill>
                            <a:srgbClr val="1F2328"/>
                          </a:solidFill>
                          <a:effectLst/>
                          <a:latin typeface="+mn-lt"/>
                        </a:rPr>
                        <a:t>Alt+]</a:t>
                      </a:r>
                    </a:p>
                  </a:txBody>
                  <a:tcPr marL="36000" marR="36000" marT="36000" marB="36000"/>
                </a:tc>
                <a:tc>
                  <a:txBody>
                    <a:bodyPr/>
                    <a:lstStyle/>
                    <a:p>
                      <a:pPr algn="l" fontAlgn="t"/>
                      <a:r>
                        <a:rPr lang="en-US" sz="1200" b="0" i="0" u="none" strike="noStrike">
                          <a:solidFill>
                            <a:srgbClr val="1F2328"/>
                          </a:solidFill>
                          <a:effectLst/>
                          <a:latin typeface="+mn-lt"/>
                        </a:rPr>
                        <a:t>editor.action.inlineSuggest.showNext</a:t>
                      </a:r>
                    </a:p>
                  </a:txBody>
                  <a:tcPr marL="36000" marR="36000" marT="36000" marB="36000"/>
                </a:tc>
                <a:extLst>
                  <a:ext uri="{0D108BD9-81ED-4DB2-BD59-A6C34878D82A}">
                    <a16:rowId xmlns:a16="http://schemas.microsoft.com/office/drawing/2014/main" val="1030055915"/>
                  </a:ext>
                </a:extLst>
              </a:tr>
              <a:tr h="315796">
                <a:tc>
                  <a:txBody>
                    <a:bodyPr/>
                    <a:lstStyle/>
                    <a:p>
                      <a:pPr algn="l" fontAlgn="t"/>
                      <a:r>
                        <a:rPr lang="en-US" sz="1200" b="0" i="0" u="none" strike="noStrike">
                          <a:solidFill>
                            <a:srgbClr val="1F2328"/>
                          </a:solidFill>
                          <a:effectLst/>
                          <a:latin typeface="+mn-lt"/>
                        </a:rPr>
                        <a:t>Show previous inline suggestion</a:t>
                      </a:r>
                    </a:p>
                  </a:txBody>
                  <a:tcPr marL="36000" marR="36000" marT="36000" marB="36000"/>
                </a:tc>
                <a:tc>
                  <a:txBody>
                    <a:bodyPr/>
                    <a:lstStyle/>
                    <a:p>
                      <a:pPr algn="ctr" fontAlgn="t"/>
                      <a:r>
                        <a:rPr lang="en-US" sz="1200" b="0" i="0" u="none" strike="noStrike">
                          <a:solidFill>
                            <a:srgbClr val="1F2328"/>
                          </a:solidFill>
                          <a:effectLst/>
                          <a:latin typeface="+mn-lt"/>
                        </a:rPr>
                        <a:t>Alt+[</a:t>
                      </a:r>
                    </a:p>
                  </a:txBody>
                  <a:tcPr marL="36000" marR="36000" marT="36000" marB="36000"/>
                </a:tc>
                <a:tc>
                  <a:txBody>
                    <a:bodyPr/>
                    <a:lstStyle/>
                    <a:p>
                      <a:pPr algn="ctr" fontAlgn="t"/>
                      <a:r>
                        <a:rPr lang="en-US" sz="1200" b="0" i="0" u="none" strike="noStrike">
                          <a:solidFill>
                            <a:srgbClr val="1F2328"/>
                          </a:solidFill>
                          <a:effectLst/>
                          <a:latin typeface="+mn-lt"/>
                        </a:rPr>
                        <a:t>Alt+[</a:t>
                      </a:r>
                    </a:p>
                  </a:txBody>
                  <a:tcPr marL="36000" marR="36000" marT="36000" marB="36000"/>
                </a:tc>
                <a:tc>
                  <a:txBody>
                    <a:bodyPr/>
                    <a:lstStyle/>
                    <a:p>
                      <a:pPr algn="l" fontAlgn="t"/>
                      <a:r>
                        <a:rPr lang="en-US" sz="1200" b="0" i="0" u="none" strike="noStrike">
                          <a:solidFill>
                            <a:srgbClr val="1F2328"/>
                          </a:solidFill>
                          <a:effectLst/>
                          <a:latin typeface="+mn-lt"/>
                        </a:rPr>
                        <a:t>editor.action.inlineSuggest.showPrevious</a:t>
                      </a:r>
                    </a:p>
                  </a:txBody>
                  <a:tcPr marL="36000" marR="36000" marT="36000" marB="36000"/>
                </a:tc>
                <a:extLst>
                  <a:ext uri="{0D108BD9-81ED-4DB2-BD59-A6C34878D82A}">
                    <a16:rowId xmlns:a16="http://schemas.microsoft.com/office/drawing/2014/main" val="3301083825"/>
                  </a:ext>
                </a:extLst>
              </a:tr>
              <a:tr h="315796">
                <a:tc>
                  <a:txBody>
                    <a:bodyPr/>
                    <a:lstStyle/>
                    <a:p>
                      <a:pPr algn="l" fontAlgn="t"/>
                      <a:r>
                        <a:rPr lang="en-US" sz="1200" b="0" i="0" u="none" strike="noStrike">
                          <a:solidFill>
                            <a:srgbClr val="1F2328"/>
                          </a:solidFill>
                          <a:effectLst/>
                          <a:latin typeface="+mn-lt"/>
                        </a:rPr>
                        <a:t>Trigger inline suggestion</a:t>
                      </a:r>
                    </a:p>
                  </a:txBody>
                  <a:tcPr marL="36000" marR="36000" marT="36000" marB="36000"/>
                </a:tc>
                <a:tc>
                  <a:txBody>
                    <a:bodyPr/>
                    <a:lstStyle/>
                    <a:p>
                      <a:pPr algn="ctr" fontAlgn="t"/>
                      <a:r>
                        <a:rPr lang="en-US" sz="1200" b="0" i="0" u="none" strike="noStrike">
                          <a:solidFill>
                            <a:srgbClr val="1F2328"/>
                          </a:solidFill>
                          <a:effectLst/>
                          <a:latin typeface="+mn-lt"/>
                        </a:rPr>
                        <a:t>Alt+\</a:t>
                      </a:r>
                    </a:p>
                  </a:txBody>
                  <a:tcPr marL="36000" marR="36000" marT="36000" marB="36000"/>
                </a:tc>
                <a:tc>
                  <a:txBody>
                    <a:bodyPr/>
                    <a:lstStyle/>
                    <a:p>
                      <a:pPr algn="ctr" fontAlgn="t"/>
                      <a:r>
                        <a:rPr lang="en-US" sz="1200" b="0" i="0" u="none" strike="noStrike">
                          <a:solidFill>
                            <a:srgbClr val="1F2328"/>
                          </a:solidFill>
                          <a:effectLst/>
                          <a:latin typeface="+mn-lt"/>
                        </a:rPr>
                        <a:t>Ctrl+Alt+\</a:t>
                      </a:r>
                    </a:p>
                  </a:txBody>
                  <a:tcPr marL="36000" marR="36000" marT="36000" marB="36000"/>
                </a:tc>
                <a:tc>
                  <a:txBody>
                    <a:bodyPr/>
                    <a:lstStyle/>
                    <a:p>
                      <a:pPr algn="l" fontAlgn="t"/>
                      <a:r>
                        <a:rPr lang="en-US" sz="1200" b="0" i="0" u="none" strike="noStrike">
                          <a:solidFill>
                            <a:srgbClr val="1F2328"/>
                          </a:solidFill>
                          <a:effectLst/>
                          <a:latin typeface="+mn-lt"/>
                        </a:rPr>
                        <a:t>editor.action.inlineSuggest.trigger</a:t>
                      </a:r>
                    </a:p>
                  </a:txBody>
                  <a:tcPr marL="36000" marR="36000" marT="36000" marB="36000"/>
                </a:tc>
                <a:extLst>
                  <a:ext uri="{0D108BD9-81ED-4DB2-BD59-A6C34878D82A}">
                    <a16:rowId xmlns:a16="http://schemas.microsoft.com/office/drawing/2014/main" val="2551451628"/>
                  </a:ext>
                </a:extLst>
              </a:tr>
              <a:tr h="374572">
                <a:tc>
                  <a:txBody>
                    <a:bodyPr/>
                    <a:lstStyle/>
                    <a:p>
                      <a:pPr algn="l" fontAlgn="t"/>
                      <a:r>
                        <a:rPr lang="en-US" sz="1200" b="0" i="0" u="none" strike="noStrike">
                          <a:solidFill>
                            <a:srgbClr val="1F2328"/>
                          </a:solidFill>
                          <a:effectLst/>
                          <a:latin typeface="+mn-lt"/>
                        </a:rPr>
                        <a:t>Open Completions Panel (additional suggestions in separate pane)</a:t>
                      </a:r>
                    </a:p>
                  </a:txBody>
                  <a:tcPr marL="36000" marR="36000" marT="36000" marB="36000"/>
                </a:tc>
                <a:tc>
                  <a:txBody>
                    <a:bodyPr/>
                    <a:lstStyle/>
                    <a:p>
                      <a:pPr algn="ctr" fontAlgn="t"/>
                      <a:r>
                        <a:rPr lang="en-US" sz="1200" b="0" i="0" u="none" strike="noStrike">
                          <a:solidFill>
                            <a:srgbClr val="1F2328"/>
                          </a:solidFill>
                          <a:effectLst/>
                          <a:latin typeface="+mn-lt"/>
                        </a:rPr>
                        <a:t>Ctrl+Enter</a:t>
                      </a:r>
                    </a:p>
                  </a:txBody>
                  <a:tcPr marL="36000" marR="36000" marT="36000" marB="36000"/>
                </a:tc>
                <a:tc>
                  <a:txBody>
                    <a:bodyPr/>
                    <a:lstStyle/>
                    <a:p>
                      <a:pPr algn="ctr" fontAlgn="t"/>
                      <a:r>
                        <a:rPr lang="en-US" sz="1200" b="0" i="0" u="none" strike="noStrike">
                          <a:solidFill>
                            <a:srgbClr val="1F2328"/>
                          </a:solidFill>
                          <a:effectLst/>
                          <a:latin typeface="+mn-lt"/>
                        </a:rPr>
                        <a:t>Ctrl+Alt+Enter</a:t>
                      </a:r>
                    </a:p>
                  </a:txBody>
                  <a:tcPr marL="36000" marR="36000" marT="36000" marB="36000"/>
                </a:tc>
                <a:tc>
                  <a:txBody>
                    <a:bodyPr/>
                    <a:lstStyle/>
                    <a:p>
                      <a:pPr algn="l" fontAlgn="t"/>
                      <a:r>
                        <a:rPr lang="en-US" sz="1200" b="0" i="0" u="none" strike="noStrike">
                          <a:solidFill>
                            <a:srgbClr val="1F2328"/>
                          </a:solidFill>
                          <a:effectLst/>
                          <a:latin typeface="+mn-lt"/>
                        </a:rPr>
                        <a:t>github.copilot.generate</a:t>
                      </a:r>
                    </a:p>
                  </a:txBody>
                  <a:tcPr marL="36000" marR="36000" marT="36000" marB="36000"/>
                </a:tc>
                <a:extLst>
                  <a:ext uri="{0D108BD9-81ED-4DB2-BD59-A6C34878D82A}">
                    <a16:rowId xmlns:a16="http://schemas.microsoft.com/office/drawing/2014/main" val="2688939659"/>
                  </a:ext>
                </a:extLst>
              </a:tr>
              <a:tr h="1156983">
                <a:tc>
                  <a:txBody>
                    <a:bodyPr/>
                    <a:lstStyle/>
                    <a:p>
                      <a:pPr algn="l" fontAlgn="t"/>
                      <a:r>
                        <a:rPr lang="en-US" sz="1200" b="0" i="0" u="none" strike="noStrike">
                          <a:solidFill>
                            <a:srgbClr val="1F2328"/>
                          </a:solidFill>
                          <a:effectLst/>
                          <a:latin typeface="+mn-lt"/>
                        </a:rPr>
                        <a:t>Include Slash</a:t>
                      </a:r>
                    </a:p>
                  </a:txBody>
                  <a:tcPr marL="36000" marR="36000" marT="36000" marB="36000"/>
                </a:tc>
                <a:tc>
                  <a:txBody>
                    <a:bodyPr/>
                    <a:lstStyle/>
                    <a:p>
                      <a:pPr algn="ctr" fontAlgn="t"/>
                      <a:r>
                        <a:rPr lang="en-US" sz="1200" b="0" i="0" u="none" strike="noStrike">
                          <a:solidFill>
                            <a:srgbClr val="1F2328"/>
                          </a:solidFill>
                          <a:effectLst/>
                          <a:latin typeface="+mn-lt"/>
                        </a:rPr>
                        <a:t>/</a:t>
                      </a:r>
                    </a:p>
                  </a:txBody>
                  <a:tcPr marL="36000" marR="36000" marT="36000" marB="36000"/>
                </a:tc>
                <a:tc>
                  <a:txBody>
                    <a:bodyPr/>
                    <a:lstStyle/>
                    <a:p>
                      <a:pPr algn="ctr" fontAlgn="t"/>
                      <a:r>
                        <a:rPr lang="en-US" sz="1200" b="0" i="0" u="none" strike="noStrike">
                          <a:solidFill>
                            <a:srgbClr val="1F2328"/>
                          </a:solidFill>
                          <a:effectLst/>
                          <a:latin typeface="+mn-lt"/>
                        </a:rPr>
                        <a:t>/</a:t>
                      </a:r>
                    </a:p>
                  </a:txBody>
                  <a:tcPr marL="36000" marR="36000" marT="36000" marB="36000"/>
                </a:tc>
                <a:tc>
                  <a:txBody>
                    <a:bodyPr/>
                    <a:lstStyle/>
                    <a:p>
                      <a:pPr algn="l" fontAlgn="t"/>
                      <a:r>
                        <a:rPr lang="en-US" sz="1200" b="1" i="0" u="none" strike="noStrike">
                          <a:solidFill>
                            <a:srgbClr val="1F2328"/>
                          </a:solidFill>
                          <a:effectLst/>
                          <a:latin typeface="+mn-lt"/>
                        </a:rPr>
                        <a:t>Slash Command </a:t>
                      </a:r>
                    </a:p>
                    <a:p>
                      <a:pPr algn="l" fontAlgn="t"/>
                      <a:r>
                        <a:rPr lang="en-US" sz="1200" b="0" i="0" u="none" strike="noStrike">
                          <a:solidFill>
                            <a:srgbClr val="1F2328"/>
                          </a:solidFill>
                          <a:effectLst/>
                          <a:latin typeface="+mn-lt"/>
                        </a:rPr>
                        <a:t>/doc to add a documentation comment</a:t>
                      </a:r>
                    </a:p>
                    <a:p>
                      <a:pPr algn="l" fontAlgn="t"/>
                      <a:r>
                        <a:rPr lang="en-US" sz="1200" b="0" i="0" u="none" strike="noStrike">
                          <a:solidFill>
                            <a:srgbClr val="1F2328"/>
                          </a:solidFill>
                          <a:effectLst/>
                          <a:latin typeface="+mn-lt"/>
                        </a:rPr>
                        <a:t>/explain to explain the code</a:t>
                      </a:r>
                    </a:p>
                    <a:p>
                      <a:pPr algn="l" fontAlgn="t"/>
                      <a:r>
                        <a:rPr lang="en-US" sz="1200" b="0" i="0" u="none" strike="noStrike">
                          <a:solidFill>
                            <a:srgbClr val="1F2328"/>
                          </a:solidFill>
                          <a:effectLst/>
                          <a:latin typeface="+mn-lt"/>
                        </a:rPr>
                        <a:t>/fix to propose a fix for the problems in the selected code</a:t>
                      </a:r>
                    </a:p>
                    <a:p>
                      <a:pPr algn="l" fontAlgn="t"/>
                      <a:r>
                        <a:rPr lang="en-US" sz="1200" b="0" i="0" u="none" strike="noStrike">
                          <a:solidFill>
                            <a:srgbClr val="1F2328"/>
                          </a:solidFill>
                          <a:effectLst/>
                          <a:latin typeface="+mn-lt"/>
                        </a:rPr>
                        <a:t>/generate to generate code to answer your question</a:t>
                      </a:r>
                    </a:p>
                    <a:p>
                      <a:pPr algn="l" fontAlgn="t"/>
                      <a:r>
                        <a:rPr lang="en-US" sz="1200" b="0" i="0" u="none" strike="noStrike">
                          <a:solidFill>
                            <a:srgbClr val="1F2328"/>
                          </a:solidFill>
                          <a:effectLst/>
                          <a:latin typeface="+mn-lt"/>
                        </a:rPr>
                        <a:t>/help to get help on Copilot Chat</a:t>
                      </a:r>
                    </a:p>
                    <a:p>
                      <a:pPr algn="l" fontAlgn="t"/>
                      <a:r>
                        <a:rPr lang="en-US" sz="1200" b="0" i="0" u="none" strike="noStrike">
                          <a:solidFill>
                            <a:srgbClr val="1F2328"/>
                          </a:solidFill>
                          <a:effectLst/>
                          <a:latin typeface="+mn-lt"/>
                        </a:rPr>
                        <a:t>/optimize to analyze and improve running time of the selected code</a:t>
                      </a:r>
                    </a:p>
                    <a:p>
                      <a:pPr algn="l" fontAlgn="t"/>
                      <a:r>
                        <a:rPr lang="en-US" sz="1200" b="0" i="0" u="none" strike="noStrike">
                          <a:solidFill>
                            <a:srgbClr val="1F2328"/>
                          </a:solidFill>
                          <a:effectLst/>
                          <a:latin typeface="+mn-lt"/>
                        </a:rPr>
                        <a:t>/tests to create unit tests for the selected code</a:t>
                      </a:r>
                    </a:p>
                  </a:txBody>
                  <a:tcPr marL="36000" marR="36000" marT="36000" marB="36000"/>
                </a:tc>
                <a:extLst>
                  <a:ext uri="{0D108BD9-81ED-4DB2-BD59-A6C34878D82A}">
                    <a16:rowId xmlns:a16="http://schemas.microsoft.com/office/drawing/2014/main" val="1527352406"/>
                  </a:ext>
                </a:extLst>
              </a:tr>
              <a:tr h="315796">
                <a:tc>
                  <a:txBody>
                    <a:bodyPr/>
                    <a:lstStyle/>
                    <a:p>
                      <a:pPr algn="l" fontAlgn="t"/>
                      <a:r>
                        <a:rPr lang="en-US" sz="1200" b="0" i="0" u="none" strike="noStrike">
                          <a:solidFill>
                            <a:srgbClr val="1F2328"/>
                          </a:solidFill>
                          <a:effectLst/>
                          <a:latin typeface="+mn-lt"/>
                        </a:rPr>
                        <a:t>Type #</a:t>
                      </a:r>
                    </a:p>
                  </a:txBody>
                  <a:tcPr marL="36000" marR="36000" marT="36000" marB="36000"/>
                </a:tc>
                <a:tc>
                  <a:txBody>
                    <a:bodyPr/>
                    <a:lstStyle/>
                    <a:p>
                      <a:pPr algn="ctr" fontAlgn="t"/>
                      <a:r>
                        <a:rPr lang="en-US" sz="1200" b="0" i="0" u="none" strike="noStrike">
                          <a:solidFill>
                            <a:srgbClr val="1F2328"/>
                          </a:solidFill>
                          <a:effectLst/>
                          <a:latin typeface="+mn-lt"/>
                        </a:rPr>
                        <a:t>#</a:t>
                      </a:r>
                    </a:p>
                  </a:txBody>
                  <a:tcPr marL="36000" marR="36000" marT="36000" marB="36000"/>
                </a:tc>
                <a:tc>
                  <a:txBody>
                    <a:bodyPr/>
                    <a:lstStyle/>
                    <a:p>
                      <a:pPr algn="ctr" fontAlgn="t"/>
                      <a:r>
                        <a:rPr lang="en-US" sz="1200" b="0" i="0" u="none" strike="noStrike">
                          <a:solidFill>
                            <a:srgbClr val="1F2328"/>
                          </a:solidFill>
                          <a:effectLst/>
                          <a:latin typeface="+mn-lt"/>
                        </a:rPr>
                        <a:t>#</a:t>
                      </a:r>
                    </a:p>
                  </a:txBody>
                  <a:tcPr marL="36000" marR="36000" marT="36000" marB="36000"/>
                </a:tc>
                <a:tc>
                  <a:txBody>
                    <a:bodyPr/>
                    <a:lstStyle/>
                    <a:p>
                      <a:pPr algn="l" fontAlgn="t"/>
                      <a:r>
                        <a:rPr lang="en-US" sz="1200" b="0" i="0" u="none" strike="noStrike">
                          <a:solidFill>
                            <a:srgbClr val="1F2328"/>
                          </a:solidFill>
                          <a:effectLst/>
                          <a:latin typeface="+mn-lt"/>
                        </a:rPr>
                        <a:t>to </a:t>
                      </a:r>
                      <a:r>
                        <a:rPr lang="en-US" sz="1200" b="1" i="0" u="none" strike="noStrike">
                          <a:solidFill>
                            <a:srgbClr val="1F2328"/>
                          </a:solidFill>
                          <a:effectLst/>
                          <a:latin typeface="+mn-lt"/>
                        </a:rPr>
                        <a:t>refer to the code file </a:t>
                      </a:r>
                      <a:r>
                        <a:rPr lang="en-US" sz="1200" b="0" i="0" u="none" strike="noStrike">
                          <a:solidFill>
                            <a:srgbClr val="1F2328"/>
                          </a:solidFill>
                          <a:effectLst/>
                          <a:latin typeface="+mn-lt"/>
                        </a:rPr>
                        <a:t>in the repo =&gt; #Myfiles.cs</a:t>
                      </a:r>
                    </a:p>
                  </a:txBody>
                  <a:tcPr marL="36000" marR="36000" marT="36000" marB="36000"/>
                </a:tc>
                <a:extLst>
                  <a:ext uri="{0D108BD9-81ED-4DB2-BD59-A6C34878D82A}">
                    <a16:rowId xmlns:a16="http://schemas.microsoft.com/office/drawing/2014/main" val="3528866860"/>
                  </a:ext>
                </a:extLst>
              </a:tr>
            </a:tbl>
          </a:graphicData>
        </a:graphic>
      </p:graphicFrame>
      <p:pic>
        <p:nvPicPr>
          <p:cNvPr id="13" name="Picture 10">
            <a:extLst>
              <a:ext uri="{FF2B5EF4-FFF2-40B4-BE49-F238E27FC236}">
                <a16:creationId xmlns:a16="http://schemas.microsoft.com/office/drawing/2014/main" id="{3B695B32-6700-A4DE-DA37-162D69431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361" y="980181"/>
            <a:ext cx="781528" cy="6054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a:extLst>
              <a:ext uri="{FF2B5EF4-FFF2-40B4-BE49-F238E27FC236}">
                <a16:creationId xmlns:a16="http://schemas.microsoft.com/office/drawing/2014/main" id="{CE89F689-970E-0203-0804-0453025C4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175" y="1052696"/>
            <a:ext cx="500838" cy="49533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5EB629F-4616-7C7E-5916-BBC0A5576A28}"/>
              </a:ext>
            </a:extLst>
          </p:cNvPr>
          <p:cNvSpPr txBox="1"/>
          <p:nvPr/>
        </p:nvSpPr>
        <p:spPr>
          <a:xfrm>
            <a:off x="355600" y="6095782"/>
            <a:ext cx="8661400" cy="307777"/>
          </a:xfrm>
          <a:prstGeom prst="rect">
            <a:avLst/>
          </a:prstGeom>
          <a:noFill/>
        </p:spPr>
        <p:txBody>
          <a:bodyPr wrap="square">
            <a:spAutoFit/>
          </a:bodyPr>
          <a:lstStyle/>
          <a:p>
            <a:r>
              <a:rPr lang="en-US" sz="1400"/>
              <a:t>Reference : </a:t>
            </a:r>
            <a:r>
              <a:rPr lang="en-US" sz="1400">
                <a:hlinkClick r:id="rId5"/>
              </a:rPr>
              <a:t>https://devblogs.microsoft.com/visualstudio/copilot-chat-slash-commands-and-context-variables/</a:t>
            </a:r>
            <a:endParaRPr lang="en-US" sz="1400"/>
          </a:p>
        </p:txBody>
      </p:sp>
    </p:spTree>
    <p:extLst>
      <p:ext uri="{BB962C8B-B14F-4D97-AF65-F5344CB8AC3E}">
        <p14:creationId xmlns:p14="http://schemas.microsoft.com/office/powerpoint/2010/main" val="1168281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12</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Sample Code repository</a:t>
            </a:r>
          </a:p>
        </p:txBody>
      </p:sp>
      <p:sp>
        <p:nvSpPr>
          <p:cNvPr id="24" name="Google Shape;2039;p167">
            <a:extLst>
              <a:ext uri="{FF2B5EF4-FFF2-40B4-BE49-F238E27FC236}">
                <a16:creationId xmlns:a16="http://schemas.microsoft.com/office/drawing/2014/main" id="{024477C6-6BEE-1AD1-DA32-F5D1B03C47CF}"/>
              </a:ext>
            </a:extLst>
          </p:cNvPr>
          <p:cNvSpPr txBox="1">
            <a:spLocks/>
          </p:cNvSpPr>
          <p:nvPr/>
        </p:nvSpPr>
        <p:spPr>
          <a:xfrm>
            <a:off x="1862161" y="1397713"/>
            <a:ext cx="4527556" cy="2715892"/>
          </a:xfrm>
          <a:prstGeom prst="rect">
            <a:avLst/>
          </a:prstGeom>
        </p:spPr>
        <p:txBody>
          <a:bodyPr spcFirstLastPara="1" wrap="square" lIns="121868" tIns="121868" rIns="121868" bIns="121868" anchor="t" anchorCtr="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a:endParaRPr lang="en-US" sz="1000">
              <a:solidFill>
                <a:schemeClr val="accent1"/>
              </a:solidFill>
            </a:endParaRPr>
          </a:p>
          <a:p>
            <a:pPr marL="0"/>
            <a:endParaRPr lang="en-US" sz="1000"/>
          </a:p>
          <a:p>
            <a:pPr marL="0"/>
            <a:endParaRPr lang="en-US" sz="1000"/>
          </a:p>
          <a:p>
            <a:pPr marL="0"/>
            <a:endParaRPr lang="en-US" sz="1400">
              <a:solidFill>
                <a:schemeClr val="accent1"/>
              </a:solidFill>
            </a:endParaRPr>
          </a:p>
          <a:p>
            <a:pPr marL="0"/>
            <a:endParaRPr lang="en-US" sz="1400"/>
          </a:p>
          <a:p>
            <a:pPr marL="0"/>
            <a:r>
              <a:rPr lang="en-US" sz="1400">
                <a:solidFill>
                  <a:schemeClr val="accent1"/>
                </a:solidFill>
              </a:rPr>
              <a:t> </a:t>
            </a:r>
          </a:p>
        </p:txBody>
      </p:sp>
      <p:sp>
        <p:nvSpPr>
          <p:cNvPr id="4" name="Google Shape;2039;p167">
            <a:extLst>
              <a:ext uri="{FF2B5EF4-FFF2-40B4-BE49-F238E27FC236}">
                <a16:creationId xmlns:a16="http://schemas.microsoft.com/office/drawing/2014/main" id="{2968DF41-A97D-84DF-772F-CDA629081343}"/>
              </a:ext>
            </a:extLst>
          </p:cNvPr>
          <p:cNvSpPr txBox="1">
            <a:spLocks/>
          </p:cNvSpPr>
          <p:nvPr/>
        </p:nvSpPr>
        <p:spPr>
          <a:xfrm>
            <a:off x="1530246" y="1397713"/>
            <a:ext cx="9828634" cy="1888098"/>
          </a:xfrm>
          <a:prstGeom prst="rect">
            <a:avLst/>
          </a:prstGeom>
          <a:ln>
            <a:solidFill>
              <a:schemeClr val="accent1"/>
            </a:solidFill>
          </a:ln>
        </p:spPr>
        <p:txBody>
          <a:bodyPr spcFirstLastPara="1" wrap="square" lIns="121868" tIns="121868" rIns="121868" bIns="121868" anchor="t" anchorCtr="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160827">
              <a:buClr>
                <a:schemeClr val="dk1"/>
              </a:buClr>
              <a:buSzPts val="1700"/>
            </a:pPr>
            <a:r>
              <a:rPr lang="en-US" sz="1200">
                <a:solidFill>
                  <a:schemeClr val="accent3">
                    <a:lumMod val="60000"/>
                    <a:lumOff val="40000"/>
                  </a:schemeClr>
                </a:solidFill>
              </a:rPr>
              <a:t>C#</a:t>
            </a:r>
          </a:p>
          <a:p>
            <a:pPr marL="284161" indent="-228600">
              <a:buFont typeface="+mj-lt"/>
              <a:buAutoNum type="arabicPeriod"/>
            </a:pPr>
            <a:r>
              <a:rPr lang="en-US" sz="1400" b="0">
                <a:latin typeface="+mn-lt"/>
              </a:rPr>
              <a:t>Fork the sample repo</a:t>
            </a:r>
          </a:p>
          <a:p>
            <a:pPr marL="284161" indent="-228600">
              <a:buFont typeface="+mj-lt"/>
              <a:buAutoNum type="arabicPeriod"/>
            </a:pPr>
            <a:r>
              <a:rPr lang="en-US" sz="1400" b="0">
                <a:latin typeface="+mn-lt"/>
              </a:rPr>
              <a:t>Clone the repo: `git clone https://github.com/Avanade-Client-Gallia-Alstom/GH-Copilot-CSharpCode.git `</a:t>
            </a:r>
          </a:p>
          <a:p>
            <a:pPr marL="284161" indent="-228600">
              <a:buFont typeface="+mj-lt"/>
              <a:buAutoNum type="arabicPeriod"/>
            </a:pPr>
            <a:r>
              <a:rPr lang="en-US" sz="1400" b="0">
                <a:latin typeface="+mn-lt"/>
              </a:rPr>
              <a:t>Open the cloned repo in Visual Studio</a:t>
            </a:r>
          </a:p>
          <a:p>
            <a:pPr marL="0"/>
            <a:endParaRPr lang="en-US" sz="1400">
              <a:solidFill>
                <a:schemeClr val="accent1"/>
              </a:solidFill>
            </a:endParaRPr>
          </a:p>
          <a:p>
            <a:pPr marL="0"/>
            <a:endParaRPr lang="en-US" sz="1400"/>
          </a:p>
          <a:p>
            <a:pPr marL="0"/>
            <a:r>
              <a:rPr lang="en-US" sz="1400">
                <a:solidFill>
                  <a:schemeClr val="accent1"/>
                </a:solidFill>
              </a:rPr>
              <a:t> </a:t>
            </a:r>
          </a:p>
        </p:txBody>
      </p:sp>
      <p:sp>
        <p:nvSpPr>
          <p:cNvPr id="5" name="Google Shape;2039;p167">
            <a:extLst>
              <a:ext uri="{FF2B5EF4-FFF2-40B4-BE49-F238E27FC236}">
                <a16:creationId xmlns:a16="http://schemas.microsoft.com/office/drawing/2014/main" id="{66414848-90E6-CF39-43B0-840004AA01B0}"/>
              </a:ext>
            </a:extLst>
          </p:cNvPr>
          <p:cNvSpPr txBox="1">
            <a:spLocks/>
          </p:cNvSpPr>
          <p:nvPr/>
        </p:nvSpPr>
        <p:spPr>
          <a:xfrm>
            <a:off x="1530246" y="3374955"/>
            <a:ext cx="9828634" cy="1888098"/>
          </a:xfrm>
          <a:prstGeom prst="rect">
            <a:avLst/>
          </a:prstGeom>
          <a:ln>
            <a:solidFill>
              <a:schemeClr val="accent1"/>
            </a:solidFill>
          </a:ln>
        </p:spPr>
        <p:txBody>
          <a:bodyPr spcFirstLastPara="1" wrap="square" lIns="121868" tIns="121868" rIns="121868" bIns="121868" anchor="t" anchorCtr="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160655">
              <a:buClr>
                <a:schemeClr val="dk1"/>
              </a:buClr>
              <a:buSzPts val="1700"/>
            </a:pPr>
            <a:r>
              <a:rPr lang="en-US" sz="1200">
                <a:solidFill>
                  <a:schemeClr val="accent3">
                    <a:lumMod val="60000"/>
                    <a:lumOff val="40000"/>
                  </a:schemeClr>
                </a:solidFill>
              </a:rPr>
              <a:t>C++</a:t>
            </a:r>
            <a:endParaRPr lang="en-US">
              <a:solidFill>
                <a:schemeClr val="accent3">
                  <a:lumMod val="60000"/>
                  <a:lumOff val="40000"/>
                </a:schemeClr>
              </a:solidFill>
            </a:endParaRPr>
          </a:p>
          <a:p>
            <a:pPr marL="283845" indent="-228600">
              <a:buAutoNum type="arabicPeriod"/>
            </a:pPr>
            <a:r>
              <a:rPr lang="en-US" sz="1400" b="0"/>
              <a:t>Fork the sample repo</a:t>
            </a:r>
          </a:p>
          <a:p>
            <a:pPr marL="283845" indent="-228600">
              <a:buAutoNum type="arabicPeriod"/>
            </a:pPr>
            <a:r>
              <a:rPr lang="en-US" sz="1400" b="0"/>
              <a:t>Clone the repo: `git clone </a:t>
            </a:r>
            <a:r>
              <a:rPr lang="en-US" sz="1400" b="0">
                <a:ea typeface="+mj-lt"/>
                <a:cs typeface="+mj-lt"/>
              </a:rPr>
              <a:t>https://github.com/Avanade-Client-Gallia-Alstom/GHCPLabExerciseC-.git</a:t>
            </a:r>
          </a:p>
          <a:p>
            <a:pPr marL="283845" indent="-228600">
              <a:buAutoNum type="arabicPeriod"/>
            </a:pPr>
            <a:r>
              <a:rPr lang="en-US" sz="1400" b="0"/>
              <a:t>Open the cloned repo in VS Code</a:t>
            </a:r>
            <a:endParaRPr lang="en-US"/>
          </a:p>
          <a:p>
            <a:pPr marL="0"/>
            <a:endParaRPr lang="en-US" sz="1400">
              <a:solidFill>
                <a:schemeClr val="accent1"/>
              </a:solidFill>
            </a:endParaRPr>
          </a:p>
        </p:txBody>
      </p:sp>
    </p:spTree>
    <p:extLst>
      <p:ext uri="{BB962C8B-B14F-4D97-AF65-F5344CB8AC3E}">
        <p14:creationId xmlns:p14="http://schemas.microsoft.com/office/powerpoint/2010/main" val="4035195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045C87-90A5-1155-8909-93FEDCD21BD6}"/>
              </a:ext>
            </a:extLst>
          </p:cNvPr>
          <p:cNvSpPr>
            <a:spLocks noGrp="1"/>
          </p:cNvSpPr>
          <p:nvPr>
            <p:ph type="body" sz="quarter" idx="13"/>
          </p:nvPr>
        </p:nvSpPr>
        <p:spPr/>
        <p:txBody>
          <a:bodyPr/>
          <a:lstStyle/>
          <a:p>
            <a:r>
              <a:rPr lang="en-US"/>
              <a:t>C# Section</a:t>
            </a:r>
          </a:p>
        </p:txBody>
      </p:sp>
    </p:spTree>
    <p:extLst>
      <p:ext uri="{BB962C8B-B14F-4D97-AF65-F5344CB8AC3E}">
        <p14:creationId xmlns:p14="http://schemas.microsoft.com/office/powerpoint/2010/main" val="4109594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14</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a:xfrm>
            <a:off x="346660" y="89598"/>
            <a:ext cx="11430000" cy="740789"/>
          </a:xfrm>
        </p:spPr>
        <p:txBody>
          <a:bodyPr/>
          <a:lstStyle/>
          <a:p>
            <a:r>
              <a:rPr lang="en-US"/>
              <a:t>C# Demo – Use cases</a:t>
            </a:r>
          </a:p>
        </p:txBody>
      </p:sp>
      <p:sp>
        <p:nvSpPr>
          <p:cNvPr id="4" name="Isosceles Triangle 3">
            <a:extLst>
              <a:ext uri="{FF2B5EF4-FFF2-40B4-BE49-F238E27FC236}">
                <a16:creationId xmlns:a16="http://schemas.microsoft.com/office/drawing/2014/main" id="{FCEC4921-6814-7A70-184D-832CE297E985}"/>
              </a:ext>
            </a:extLst>
          </p:cNvPr>
          <p:cNvSpPr/>
          <p:nvPr/>
        </p:nvSpPr>
        <p:spPr>
          <a:xfrm rot="5400000">
            <a:off x="189280" y="2321494"/>
            <a:ext cx="395287" cy="281492"/>
          </a:xfrm>
          <a:prstGeom prst="triangl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a:p>
        </p:txBody>
      </p:sp>
      <p:graphicFrame>
        <p:nvGraphicFramePr>
          <p:cNvPr id="5" name="Table 4">
            <a:extLst>
              <a:ext uri="{FF2B5EF4-FFF2-40B4-BE49-F238E27FC236}">
                <a16:creationId xmlns:a16="http://schemas.microsoft.com/office/drawing/2014/main" id="{E3A53BA9-2826-38CE-0199-A3CA68FF313D}"/>
              </a:ext>
            </a:extLst>
          </p:cNvPr>
          <p:cNvGraphicFramePr>
            <a:graphicFrameLocks noGrp="1"/>
          </p:cNvGraphicFramePr>
          <p:nvPr>
            <p:extLst>
              <p:ext uri="{D42A27DB-BD31-4B8C-83A1-F6EECF244321}">
                <p14:modId xmlns:p14="http://schemas.microsoft.com/office/powerpoint/2010/main" val="320562946"/>
              </p:ext>
            </p:extLst>
          </p:nvPr>
        </p:nvGraphicFramePr>
        <p:xfrm>
          <a:off x="527670" y="487601"/>
          <a:ext cx="10778592" cy="6327417"/>
        </p:xfrm>
        <a:graphic>
          <a:graphicData uri="http://schemas.openxmlformats.org/drawingml/2006/table">
            <a:tbl>
              <a:tblPr firstRow="1" lastRow="1">
                <a:tableStyleId>{5C22544A-7EE6-4342-B048-85BDC9FD1C3A}</a:tableStyleId>
              </a:tblPr>
              <a:tblGrid>
                <a:gridCol w="547453">
                  <a:extLst>
                    <a:ext uri="{9D8B030D-6E8A-4147-A177-3AD203B41FA5}">
                      <a16:colId xmlns:a16="http://schemas.microsoft.com/office/drawing/2014/main" val="2129466912"/>
                    </a:ext>
                  </a:extLst>
                </a:gridCol>
                <a:gridCol w="364841">
                  <a:extLst>
                    <a:ext uri="{9D8B030D-6E8A-4147-A177-3AD203B41FA5}">
                      <a16:colId xmlns:a16="http://schemas.microsoft.com/office/drawing/2014/main" val="3575487018"/>
                    </a:ext>
                  </a:extLst>
                </a:gridCol>
                <a:gridCol w="4162425">
                  <a:extLst>
                    <a:ext uri="{9D8B030D-6E8A-4147-A177-3AD203B41FA5}">
                      <a16:colId xmlns:a16="http://schemas.microsoft.com/office/drawing/2014/main" val="1246475344"/>
                    </a:ext>
                  </a:extLst>
                </a:gridCol>
                <a:gridCol w="4968240">
                  <a:extLst>
                    <a:ext uri="{9D8B030D-6E8A-4147-A177-3AD203B41FA5}">
                      <a16:colId xmlns:a16="http://schemas.microsoft.com/office/drawing/2014/main" val="291186026"/>
                    </a:ext>
                  </a:extLst>
                </a:gridCol>
                <a:gridCol w="735633">
                  <a:extLst>
                    <a:ext uri="{9D8B030D-6E8A-4147-A177-3AD203B41FA5}">
                      <a16:colId xmlns:a16="http://schemas.microsoft.com/office/drawing/2014/main" val="1077846164"/>
                    </a:ext>
                  </a:extLst>
                </a:gridCol>
              </a:tblGrid>
              <a:tr h="297947">
                <a:tc>
                  <a:txBody>
                    <a:bodyPr/>
                    <a:lstStyle/>
                    <a:p>
                      <a:pPr algn="ctr" rtl="0" fontAlgn="ctr"/>
                      <a:r>
                        <a:rPr lang="en-US" sz="900" b="1" u="none" strike="noStrike">
                          <a:effectLst/>
                        </a:rPr>
                        <a:t>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ctr" rtl="0" fontAlgn="ctr"/>
                      <a:r>
                        <a:rPr lang="en-US" sz="900" b="1" u="none" strike="noStrike">
                          <a:effectLst/>
                        </a:rPr>
                        <a:t>#</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Activities</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Description</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fontAlgn="ctr"/>
                      <a:r>
                        <a:rPr lang="en-US" sz="900" b="1" u="none" strike="noStrike">
                          <a:effectLst/>
                        </a:rPr>
                        <a:t>Duration</a:t>
                      </a:r>
                      <a:br>
                        <a:rPr lang="en-US" sz="900" b="1" u="none" strike="noStrike">
                          <a:effectLst/>
                        </a:rPr>
                      </a:br>
                      <a:r>
                        <a:rPr lang="en-US" sz="900" b="1" u="none" strike="noStrike">
                          <a:effectLst/>
                        </a:rPr>
                        <a:t>(minutes)</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2677225115"/>
                  </a:ext>
                </a:extLst>
              </a:tr>
              <a:tr h="168409">
                <a:tc rowSpan="3">
                  <a:txBody>
                    <a:bodyPr/>
                    <a:lstStyle/>
                    <a:p>
                      <a:pPr algn="ctr" fontAlgn="ctr"/>
                      <a:r>
                        <a:rPr lang="en-US" sz="900" b="1" u="none" strike="noStrike">
                          <a:effectLst/>
                        </a:rPr>
                        <a:t>Intro</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Quick recap on </a:t>
                      </a:r>
                      <a:r>
                        <a:rPr lang="en-US" sz="900" u="none" strike="noStrike" err="1">
                          <a:effectLst/>
                        </a:rPr>
                        <a:t>Github</a:t>
                      </a:r>
                      <a:r>
                        <a:rPr lang="en-US" sz="900" u="none" strike="noStrike">
                          <a:effectLst/>
                        </a:rPr>
                        <a:t> copilot introduction</a:t>
                      </a:r>
                      <a:endParaRPr lang="en-US" sz="900" b="0" i="0" u="none" strike="noStrike">
                        <a:solidFill>
                          <a:srgbClr val="000000"/>
                        </a:solidFill>
                        <a:effectLst/>
                        <a:latin typeface="Graphik" panose="020B0503030202060203" pitchFamily="34" charset="0"/>
                      </a:endParaRPr>
                    </a:p>
                  </a:txBody>
                  <a:tcPr marL="36000" marR="5159" marT="5159" marB="36000" anchor="b"/>
                </a:tc>
                <a:tc>
                  <a:txBody>
                    <a:bodyPr/>
                    <a:lstStyle/>
                    <a:p>
                      <a:pPr algn="l" rtl="0" fontAlgn="b"/>
                      <a:r>
                        <a:rPr lang="en-US" sz="900" u="none" strike="noStrike">
                          <a:effectLst/>
                        </a:rPr>
                        <a:t>Recap from the previous Envision sessions</a:t>
                      </a:r>
                      <a:endParaRPr lang="en-US" sz="900" b="0" i="0" u="none" strike="noStrike">
                        <a:solidFill>
                          <a:srgbClr val="000000"/>
                        </a:solidFill>
                        <a:effectLst/>
                        <a:latin typeface="Graphik" panose="020B0503030202060203" pitchFamily="34" charset="0"/>
                      </a:endParaRPr>
                    </a:p>
                  </a:txBody>
                  <a:tcPr marL="36000" marR="5159" marT="5159" marB="36000" anchor="ctr"/>
                </a:tc>
                <a:tc rowSpan="3">
                  <a:txBody>
                    <a:bodyPr/>
                    <a:lstStyle/>
                    <a:p>
                      <a:pPr algn="ctr" fontAlgn="ctr"/>
                      <a:r>
                        <a:rPr lang="en-US" sz="900" b="1" i="0" u="none" strike="noStrike">
                          <a:solidFill>
                            <a:srgbClr val="000000"/>
                          </a:solidFill>
                          <a:effectLst/>
                          <a:latin typeface="Calibri" panose="020F0502020204030204" pitchFamily="34" charset="0"/>
                        </a:rPr>
                        <a:t>20</a:t>
                      </a:r>
                    </a:p>
                  </a:txBody>
                  <a:tcPr marL="36000" marR="5159" marT="5159" marB="36000" anchor="ctr"/>
                </a:tc>
                <a:extLst>
                  <a:ext uri="{0D108BD9-81ED-4DB2-BD59-A6C34878D82A}">
                    <a16:rowId xmlns:a16="http://schemas.microsoft.com/office/drawing/2014/main" val="2392135027"/>
                  </a:ext>
                </a:extLst>
              </a:tr>
              <a:tr h="318822">
                <a:tc vMerge="1">
                  <a:txBody>
                    <a:bodyPr/>
                    <a:lstStyle/>
                    <a:p>
                      <a:endParaRPr lang="en-US"/>
                    </a:p>
                  </a:txBody>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Introduction to Prompt Engineering</a:t>
                      </a:r>
                      <a:endParaRPr lang="en-US" sz="900" b="0" i="0" u="none" strike="noStrike">
                        <a:solidFill>
                          <a:srgbClr val="000000"/>
                        </a:solidFill>
                        <a:effectLst/>
                        <a:latin typeface="Graphik" panose="020B0503030202060203" pitchFamily="34" charset="0"/>
                      </a:endParaRPr>
                    </a:p>
                  </a:txBody>
                  <a:tcPr marL="36000" marR="5159" marT="5159" marB="36000" anchor="b"/>
                </a:tc>
                <a:tc>
                  <a:txBody>
                    <a:bodyPr/>
                    <a:lstStyle/>
                    <a:p>
                      <a:pPr algn="l" rtl="0" fontAlgn="b"/>
                      <a:r>
                        <a:rPr lang="en-US" sz="900" u="none" strike="noStrike">
                          <a:effectLst/>
                        </a:rPr>
                        <a:t>Importance of context, samples of good quality prompts, various interaction option (inline chat, chat, auto completion.)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048127822"/>
                  </a:ext>
                </a:extLst>
              </a:tr>
              <a:tr h="228508">
                <a:tc vMerge="1">
                  <a:txBody>
                    <a:bodyPr/>
                    <a:lstStyle/>
                    <a:p>
                      <a:endParaRPr lang="en-US"/>
                    </a:p>
                  </a:txBody>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Shortcuts</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b"/>
                      <a:r>
                        <a:rPr lang="en-US" sz="900" u="none" strike="noStrike">
                          <a:effectLst/>
                        </a:rPr>
                        <a:t>Productivity tips to leverage GitHub Copilot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7485623"/>
                  </a:ext>
                </a:extLst>
              </a:tr>
              <a:tr h="297947">
                <a:tc rowSpan="7">
                  <a:txBody>
                    <a:bodyPr/>
                    <a:lstStyle/>
                    <a:p>
                      <a:pPr algn="ctr" fontAlgn="ctr"/>
                      <a:r>
                        <a:rPr lang="en-US" sz="900" b="1" u="none" strike="noStrike">
                          <a:effectLst/>
                        </a:rPr>
                        <a:t>Lab</a:t>
                      </a:r>
                    </a:p>
                    <a:p>
                      <a:pPr algn="ctr" fontAlgn="ctr"/>
                      <a:r>
                        <a:rPr lang="en-US" sz="900" b="1" u="none" strike="noStrike">
                          <a:effectLst/>
                        </a:rPr>
                        <a:t>Level 1</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u="none" strike="noStrike">
                          <a:effectLst/>
                        </a:rPr>
                        <a:t>Conduct live demonstrations of GitHub Copilot and facilitate hands-on sessions for the following scenario: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 Quick demo and Launch the lab 1</a:t>
                      </a:r>
                      <a:endParaRPr lang="en-US" sz="900" b="1" i="0" u="none" strike="noStrike">
                        <a:solidFill>
                          <a:srgbClr val="000000"/>
                        </a:solidFill>
                        <a:effectLst/>
                        <a:latin typeface="Graphik" panose="020B0503030202060203" pitchFamily="34" charset="0"/>
                      </a:endParaRPr>
                    </a:p>
                  </a:txBody>
                  <a:tcPr marL="36000" marR="5159" marT="5159" marB="36000" anchor="ctr"/>
                </a:tc>
                <a:tc rowSpan="7">
                  <a:txBody>
                    <a:bodyPr/>
                    <a:lstStyle/>
                    <a:p>
                      <a:pPr algn="ctr" fontAlgn="ctr"/>
                      <a:r>
                        <a:rPr lang="en-US" sz="900" u="none" strike="noStrike">
                          <a:effectLst/>
                        </a:rPr>
                        <a:t>30</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1311769561"/>
                  </a:ext>
                </a:extLst>
              </a:tr>
              <a:tr h="168409">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4</a:t>
                      </a:r>
                    </a:p>
                  </a:txBody>
                  <a:tcPr marL="36000" marR="5159" marT="5159" marB="36000" anchor="ctr"/>
                </a:tc>
                <a:tc>
                  <a:txBody>
                    <a:bodyPr/>
                    <a:lstStyle/>
                    <a:p>
                      <a:pPr algn="l" rtl="0" fontAlgn="ctr"/>
                      <a:r>
                        <a:rPr lang="en-US" sz="900" u="none" strike="noStrike">
                          <a:effectLst/>
                        </a:rPr>
                        <a:t>Green Field development</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Create code snippet for a newly created file or project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209768886"/>
                  </a:ext>
                </a:extLst>
              </a:tr>
              <a:tr h="297947">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5</a:t>
                      </a:r>
                    </a:p>
                  </a:txBody>
                  <a:tcPr marL="36000" marR="5159" marT="5159" marB="36000" anchor="ctr"/>
                </a:tc>
                <a:tc>
                  <a:txBody>
                    <a:bodyPr/>
                    <a:lstStyle/>
                    <a:p>
                      <a:pPr algn="l" rtl="0" fontAlgn="ctr"/>
                      <a:r>
                        <a:rPr lang="en-US" sz="900" u="none" strike="noStrike">
                          <a:effectLst/>
                        </a:rPr>
                        <a:t>Regex</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regex function that validates GUID string and IPV6 address string</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306269835"/>
                  </a:ext>
                </a:extLst>
              </a:tr>
              <a:tr h="168409">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6</a:t>
                      </a:r>
                    </a:p>
                  </a:txBody>
                  <a:tcPr marL="36000" marR="5159" marT="5159" marB="36000" anchor="ctr"/>
                </a:tc>
                <a:tc>
                  <a:txBody>
                    <a:bodyPr/>
                    <a:lstStyle/>
                    <a:p>
                      <a:pPr algn="l" rtl="0" fontAlgn="ctr"/>
                      <a:r>
                        <a:rPr lang="en-US" sz="900" u="none" strike="noStrike">
                          <a:effectLst/>
                        </a:rPr>
                        <a:t>Validator</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function to validate text input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907325896"/>
                  </a:ext>
                </a:extLst>
              </a:tr>
              <a:tr h="214363">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7</a:t>
                      </a:r>
                    </a:p>
                  </a:txBody>
                  <a:tcPr marL="36000" marR="5159" marT="5159" marB="36000" anchor="ctr"/>
                </a:tc>
                <a:tc>
                  <a:txBody>
                    <a:bodyPr/>
                    <a:lstStyle/>
                    <a:p>
                      <a:pPr algn="l" rtl="0" fontAlgn="ctr"/>
                      <a:r>
                        <a:rPr lang="en-US" sz="900" u="none" strike="noStrike">
                          <a:effectLst/>
                        </a:rPr>
                        <a:t>Unit Test Code Generation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generate test cases for any selected code snippet or entire file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651844392"/>
                  </a:ext>
                </a:extLst>
              </a:tr>
              <a:tr h="297947">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8</a:t>
                      </a:r>
                    </a:p>
                  </a:txBody>
                  <a:tcPr marL="36000" marR="5159" marT="5159" marB="36000" anchor="ctr"/>
                </a:tc>
                <a:tc>
                  <a:txBody>
                    <a:bodyPr/>
                    <a:lstStyle/>
                    <a:p>
                      <a:pPr algn="l" rtl="0" fontAlgn="ctr"/>
                      <a:r>
                        <a:rPr lang="en-US" sz="900" u="none" strike="noStrike">
                          <a:effectLst/>
                        </a:rPr>
                        <a:t>Data Connection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build a data access class with CRUD operation for accessing a SQL database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3395128672"/>
                  </a:ext>
                </a:extLst>
              </a:tr>
              <a:tr h="214363">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9</a:t>
                      </a:r>
                    </a:p>
                  </a:txBody>
                  <a:tcPr marL="36000" marR="5159" marT="5159" marB="36000" anchor="ctr"/>
                </a:tc>
                <a:tc>
                  <a:txBody>
                    <a:bodyPr/>
                    <a:lstStyle/>
                    <a:p>
                      <a:pPr algn="l" rtl="0" fontAlgn="ctr"/>
                      <a:r>
                        <a:rPr lang="en-US" sz="900" u="none" strike="noStrike" dirty="0">
                          <a:effectLst/>
                        </a:rPr>
                        <a:t>File Operation</a:t>
                      </a:r>
                      <a:endParaRPr lang="en-US" sz="900" b="0" i="0" u="none" strike="noStrike" dirty="0">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function to perform sample file operation like read file.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242242820"/>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b="0" i="0" u="none" strike="noStrike" dirty="0">
                          <a:solidFill>
                            <a:srgbClr val="000000"/>
                          </a:solidFill>
                          <a:effectLst/>
                          <a:latin typeface="Calibri" panose="020F0502020204030204" pitchFamily="34" charset="0"/>
                        </a:rPr>
                        <a:t>10</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Custom Coding Standard</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Use GitHub copilot to showcase custom coding standard assistance.</a:t>
                      </a:r>
                    </a:p>
                  </a:txBody>
                  <a:tcPr marL="36000" marR="5159" marT="5159" marB="36000" anchor="ctr"/>
                </a:tc>
                <a:tc>
                  <a:txBody>
                    <a:bodyPr/>
                    <a:lstStyle/>
                    <a:p>
                      <a:pPr algn="ctr" fontAlgn="ctr"/>
                      <a:endParaRPr lang="en-US" sz="900" b="1" i="0" u="none" strike="noStrike" dirty="0">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105247899"/>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b="0" i="0" u="none" strike="noStrike" dirty="0">
                          <a:solidFill>
                            <a:srgbClr val="000000"/>
                          </a:solidFill>
                          <a:effectLst/>
                          <a:latin typeface="Calibri" panose="020F0502020204030204" pitchFamily="34" charset="0"/>
                        </a:rPr>
                        <a:t>11</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Feedback Demo - Multithreading scenario with worker thread and main thread.​</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Use GitHub copilot to showcase multithreading demo on windows application</a:t>
                      </a:r>
                    </a:p>
                  </a:txBody>
                  <a:tcPr marL="36000" marR="5159" marT="5159" marB="36000" anchor="ctr"/>
                </a:tc>
                <a:tc>
                  <a:txBody>
                    <a:bodyPr/>
                    <a:lstStyle/>
                    <a:p>
                      <a:pPr algn="ctr" fontAlgn="ctr"/>
                      <a:endParaRPr lang="en-US" sz="900" b="1" i="0" u="none" strike="noStrike" dirty="0">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064087634"/>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i="0" u="none" strike="noStrike" dirty="0">
                          <a:solidFill>
                            <a:srgbClr val="000000"/>
                          </a:solidFill>
                          <a:effectLst/>
                          <a:latin typeface="Graphik" panose="020B0503030202060203" pitchFamily="34" charset="0"/>
                        </a:rPr>
                        <a:t>Feedback and tips</a:t>
                      </a:r>
                    </a:p>
                  </a:txBody>
                  <a:tcPr marL="36000" marR="5159" marT="5159" marB="36000" anchor="ctr"/>
                </a:tc>
                <a:tc>
                  <a:txBody>
                    <a:bodyPr/>
                    <a:lstStyle/>
                    <a:p>
                      <a:pPr algn="l" rtl="0" fontAlgn="ct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104760603"/>
                  </a:ext>
                </a:extLst>
              </a:tr>
              <a:tr h="297947">
                <a:tc rowSpan="6">
                  <a:txBody>
                    <a:bodyPr/>
                    <a:lstStyle/>
                    <a:p>
                      <a:pPr algn="ctr" fontAlgn="ctr"/>
                      <a:r>
                        <a:rPr lang="en-US" sz="900" b="1" u="none" strike="noStrike">
                          <a:effectLst/>
                        </a:rPr>
                        <a:t>Lab</a:t>
                      </a:r>
                    </a:p>
                    <a:p>
                      <a:pPr algn="ctr" fontAlgn="ctr"/>
                      <a:r>
                        <a:rPr lang="en-US" sz="900" b="1" u="none" strike="noStrike">
                          <a:effectLst/>
                        </a:rPr>
                        <a:t>Level 2</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u="none" strike="noStrike">
                          <a:effectLst/>
                        </a:rPr>
                        <a:t>Conduct live demonstrations of GitHub Copilot and facilitate hands-on sessions for the following scenario: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 Quick demo and Launch the lab 2</a:t>
                      </a:r>
                      <a:endParaRPr lang="en-US" sz="900" b="1" i="0" u="none" strike="noStrike">
                        <a:solidFill>
                          <a:srgbClr val="000000"/>
                        </a:solidFill>
                        <a:effectLst/>
                        <a:latin typeface="Graphik" panose="020B0503030202060203" pitchFamily="34" charset="0"/>
                      </a:endParaRPr>
                    </a:p>
                  </a:txBody>
                  <a:tcPr marL="36000" marR="5159" marT="5159" marB="36000" anchor="ctr"/>
                </a:tc>
                <a:tc rowSpan="6">
                  <a:txBody>
                    <a:bodyPr/>
                    <a:lstStyle/>
                    <a:p>
                      <a:pPr algn="ctr" fontAlgn="ctr"/>
                      <a:r>
                        <a:rPr lang="en-US" sz="900" u="none" strike="noStrike">
                          <a:effectLst/>
                        </a:rPr>
                        <a:t>30</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429089315"/>
                  </a:ext>
                </a:extLst>
              </a:tr>
              <a:tr h="168409">
                <a:tc vMerge="1">
                  <a:txBody>
                    <a:bodyPr/>
                    <a:lstStyle/>
                    <a:p>
                      <a:endParaRPr lang="en-US"/>
                    </a:p>
                  </a:txBody>
                  <a:tcPr/>
                </a:tc>
                <a:tc>
                  <a:txBody>
                    <a:bodyPr/>
                    <a:lstStyle/>
                    <a:p>
                      <a:pPr algn="ctr" fontAlgn="b"/>
                      <a:r>
                        <a:rPr lang="en-US" sz="900" u="none" strike="noStrike" dirty="0">
                          <a:effectLst/>
                        </a:rPr>
                        <a:t>12</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dirty="0">
                          <a:effectLst/>
                        </a:rPr>
                        <a:t>Explain Code</a:t>
                      </a:r>
                      <a:endParaRPr lang="en-US" sz="900" b="0" i="0" u="none" strike="noStrike" dirty="0">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Showcase GitHub copilot /explain command</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590573458"/>
                  </a:ext>
                </a:extLst>
              </a:tr>
              <a:tr h="297947">
                <a:tc vMerge="1">
                  <a:txBody>
                    <a:bodyPr/>
                    <a:lstStyle/>
                    <a:p>
                      <a:endParaRPr lang="en-US"/>
                    </a:p>
                  </a:txBody>
                  <a:tcPr/>
                </a:tc>
                <a:tc>
                  <a:txBody>
                    <a:bodyPr/>
                    <a:lstStyle/>
                    <a:p>
                      <a:pPr algn="ctr" fontAlgn="b"/>
                      <a:r>
                        <a:rPr lang="en-US" sz="900" u="none" strike="noStrike" dirty="0">
                          <a:effectLst/>
                        </a:rPr>
                        <a:t>13</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Fix Bug</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to identify any sample code's vulnerabilities and its capability to suggest bug fixes.</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547222066"/>
                  </a:ext>
                </a:extLst>
              </a:tr>
              <a:tr h="297947">
                <a:tc vMerge="1">
                  <a:txBody>
                    <a:bodyPr/>
                    <a:lstStyle/>
                    <a:p>
                      <a:endParaRPr lang="en-US"/>
                    </a:p>
                  </a:txBody>
                  <a:tcPr/>
                </a:tc>
                <a:tc>
                  <a:txBody>
                    <a:bodyPr/>
                    <a:lstStyle/>
                    <a:p>
                      <a:pPr algn="ctr" fontAlgn="b"/>
                      <a:r>
                        <a:rPr lang="en-US" sz="900" u="none" strike="noStrike" dirty="0">
                          <a:effectLst/>
                        </a:rPr>
                        <a:t>14</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Debug</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along with IDE/Visual Studio to debug a code snippet and showcase copilot's suggestion.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675464986"/>
                  </a:ext>
                </a:extLst>
              </a:tr>
              <a:tr h="214363">
                <a:tc vMerge="1">
                  <a:txBody>
                    <a:bodyPr/>
                    <a:lstStyle/>
                    <a:p>
                      <a:endParaRPr lang="en-US"/>
                    </a:p>
                  </a:txBody>
                  <a:tcPr/>
                </a:tc>
                <a:tc>
                  <a:txBody>
                    <a:bodyPr/>
                    <a:lstStyle/>
                    <a:p>
                      <a:pPr algn="ctr" fontAlgn="b"/>
                      <a:r>
                        <a:rPr lang="en-US" sz="900" u="none" strike="noStrike" dirty="0">
                          <a:effectLst/>
                        </a:rPr>
                        <a:t>15</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Steps</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Showcase GitHub copilot to build set to steps to carry out a use case.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3169262694"/>
                  </a:ext>
                </a:extLst>
              </a:tr>
              <a:tr h="214363">
                <a:tc vMerge="1">
                  <a:txBody>
                    <a:bodyPr/>
                    <a:lstStyle/>
                    <a:p>
                      <a:endParaRPr lang="en-US"/>
                    </a:p>
                  </a:txBody>
                  <a:tcPr/>
                </a:tc>
                <a:tc>
                  <a:txBody>
                    <a:bodyPr/>
                    <a:lstStyle/>
                    <a:p>
                      <a:pPr algn="ctr" fontAlgn="b"/>
                      <a:r>
                        <a:rPr lang="en-US" sz="900" u="none" strike="noStrike" dirty="0">
                          <a:effectLst/>
                        </a:rPr>
                        <a:t>16</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Code Optimization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to optimize a code snippet for demonstration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983192761"/>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i="0" u="none" strike="noStrike">
                          <a:solidFill>
                            <a:srgbClr val="000000"/>
                          </a:solidFill>
                          <a:effectLst/>
                          <a:latin typeface="Graphik" panose="020B0503030202060203" pitchFamily="34" charset="0"/>
                        </a:rPr>
                        <a:t>Feedback and tips</a:t>
                      </a:r>
                    </a:p>
                  </a:txBody>
                  <a:tcPr marL="36000" marR="5159" marT="5159" marB="36000" anchor="ctr"/>
                </a:tc>
                <a:tc>
                  <a:txBody>
                    <a:bodyPr/>
                    <a:lstStyle/>
                    <a:p>
                      <a:pPr algn="l" rtl="0" fontAlgn="ct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274445678"/>
                  </a:ext>
                </a:extLst>
              </a:tr>
              <a:tr h="686559">
                <a:tc>
                  <a:txBody>
                    <a:bodyPr/>
                    <a:lstStyle/>
                    <a:p>
                      <a:pPr algn="ctr" fontAlgn="ctr"/>
                      <a:r>
                        <a:rPr lang="en-US" sz="900" b="1" u="none" strike="noStrike">
                          <a:effectLst/>
                        </a:rPr>
                        <a:t>Lab</a:t>
                      </a:r>
                    </a:p>
                    <a:p>
                      <a:pPr algn="ctr" fontAlgn="ctr"/>
                      <a:r>
                        <a:rPr lang="en-US" sz="900" b="1" i="0" u="none" strike="noStrike">
                          <a:solidFill>
                            <a:srgbClr val="000000"/>
                          </a:solidFill>
                          <a:effectLst/>
                          <a:latin typeface="Calibri" panose="020F0502020204030204" pitchFamily="34" charset="0"/>
                        </a:rPr>
                        <a:t>Level 3</a:t>
                      </a:r>
                    </a:p>
                  </a:txBody>
                  <a:tcPr marL="36000" marR="5159" marT="5159" marB="3600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Lab Exercise</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Hands on Exercise:</a:t>
                      </a:r>
                      <a:br>
                        <a:rPr lang="en-US" sz="900" u="none" strike="noStrike">
                          <a:effectLst/>
                        </a:rPr>
                      </a:br>
                      <a:r>
                        <a:rPr lang="en-US" sz="900" u="none" strike="noStrike">
                          <a:effectLst/>
                        </a:rPr>
                        <a:t>1. Create a simple Web API using .NET (REST) project with the help of GitHub Copilot.</a:t>
                      </a:r>
                    </a:p>
                    <a:p>
                      <a:pPr algn="l" rtl="0" fontAlgn="ctr"/>
                      <a:r>
                        <a:rPr lang="en-US" sz="900" u="none" strike="noStrike">
                          <a:effectLst/>
                        </a:rPr>
                        <a:t>2- Add method and unit tests</a:t>
                      </a:r>
                      <a:br>
                        <a:rPr lang="en-US" sz="900" u="none" strike="noStrike">
                          <a:effectLst/>
                        </a:rPr>
                      </a:br>
                      <a:r>
                        <a:rPr lang="en-US" sz="900" u="none" strike="noStrike">
                          <a:effectLst/>
                        </a:rPr>
                        <a:t>4. (Bonus) Create an Azure webapp resource using Terraform using GitHub copilot</a:t>
                      </a:r>
                      <a:br>
                        <a:rPr lang="en-US" sz="900" u="none" strike="noStrike">
                          <a:effectLst/>
                        </a:rPr>
                      </a:br>
                      <a:r>
                        <a:rPr lang="en-US" sz="900" u="none" strike="noStrike">
                          <a:effectLst/>
                        </a:rPr>
                        <a:t>5. (Bonus) Generate CI/CD workflows for building and deploying onto Azure using GitHub copilot</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r>
                        <a:rPr lang="en-US" sz="900" b="1" i="0" u="none" strike="noStrike">
                          <a:solidFill>
                            <a:srgbClr val="000000"/>
                          </a:solidFill>
                          <a:effectLst/>
                          <a:latin typeface="Calibri" panose="020F0502020204030204" pitchFamily="34" charset="0"/>
                        </a:rPr>
                        <a:t>40</a:t>
                      </a:r>
                    </a:p>
                  </a:txBody>
                  <a:tcPr marL="36000" marR="5159" marT="5159" marB="36000" anchor="ctr"/>
                </a:tc>
                <a:extLst>
                  <a:ext uri="{0D108BD9-81ED-4DB2-BD59-A6C34878D82A}">
                    <a16:rowId xmlns:a16="http://schemas.microsoft.com/office/drawing/2014/main" val="1884705724"/>
                  </a:ext>
                </a:extLst>
              </a:tr>
              <a:tr h="168409">
                <a:tc>
                  <a:txBody>
                    <a:bodyPr/>
                    <a:lstStyle/>
                    <a:p>
                      <a:pPr algn="ctr" fontAlgn="ctr"/>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Total</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ctr"/>
                      <a:r>
                        <a:rPr lang="en-US" sz="900" u="none" strike="noStrike" dirty="0">
                          <a:effectLst/>
                        </a:rPr>
                        <a:t>120 (2h)</a:t>
                      </a:r>
                      <a:endParaRPr lang="en-US" sz="900" b="1" i="0" u="none" strike="noStrike" dirty="0">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1168210494"/>
                  </a:ext>
                </a:extLst>
              </a:tr>
            </a:tbl>
          </a:graphicData>
        </a:graphic>
      </p:graphicFrame>
    </p:spTree>
    <p:extLst>
      <p:ext uri="{BB962C8B-B14F-4D97-AF65-F5344CB8AC3E}">
        <p14:creationId xmlns:p14="http://schemas.microsoft.com/office/powerpoint/2010/main" val="353428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15</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Green Field development</a:t>
            </a:r>
            <a:endParaRPr lang="en-US" sz="3200" b="0" i="0" u="none" strike="noStrike">
              <a:solidFill>
                <a:srgbClr val="000000"/>
              </a:solidFill>
              <a:effectLst/>
              <a:latin typeface="Graphik" panose="020B0503030202060203" pitchFamily="34" charset="0"/>
            </a:endParaRPr>
          </a:p>
          <a:p>
            <a:endParaRPr lang="en-US"/>
          </a:p>
        </p:txBody>
      </p:sp>
      <p:sp>
        <p:nvSpPr>
          <p:cNvPr id="7" name="TextBox 6">
            <a:extLst>
              <a:ext uri="{FF2B5EF4-FFF2-40B4-BE49-F238E27FC236}">
                <a16:creationId xmlns:a16="http://schemas.microsoft.com/office/drawing/2014/main" id="{C6C7DE8D-4797-FE2A-35AF-AB4ED899F63A}"/>
              </a:ext>
            </a:extLst>
          </p:cNvPr>
          <p:cNvSpPr txBox="1"/>
          <p:nvPr/>
        </p:nvSpPr>
        <p:spPr>
          <a:xfrm>
            <a:off x="381000" y="1596490"/>
            <a:ext cx="4336384" cy="1769715"/>
          </a:xfrm>
          <a:prstGeom prst="rect">
            <a:avLst/>
          </a:prstGeom>
          <a:noFill/>
        </p:spPr>
        <p:txBody>
          <a:bodyPr wrap="square" lIns="0" tIns="0" rIns="0" bIns="45720" rtlCol="0">
            <a:spAutoFit/>
          </a:bodyPr>
          <a:lstStyle/>
          <a:p>
            <a:r>
              <a:rPr lang="en-US" sz="1600" b="1"/>
              <a:t>Capability</a:t>
            </a:r>
            <a:r>
              <a:rPr lang="en-US" sz="1600"/>
              <a:t>: Generate new code</a:t>
            </a:r>
          </a:p>
          <a:p>
            <a:endParaRPr lang="en-US" sz="1600" b="1"/>
          </a:p>
          <a:p>
            <a:r>
              <a:rPr lang="en-US" sz="1600" b="1"/>
              <a:t>Example</a:t>
            </a:r>
            <a:r>
              <a:rPr lang="en-US" sz="1600"/>
              <a:t>: </a:t>
            </a:r>
            <a:r>
              <a:rPr lang="en-US" sz="1600" u="none" strike="noStrike">
                <a:effectLst/>
              </a:rPr>
              <a:t>Create code snippet for a newly created file or project</a:t>
            </a:r>
            <a:r>
              <a:rPr lang="en-US" sz="1600"/>
              <a:t>.</a:t>
            </a:r>
          </a:p>
          <a:p>
            <a:endParaRPr lang="en-US" sz="1600" b="1"/>
          </a:p>
          <a:p>
            <a:r>
              <a:rPr lang="en-US" sz="1600" b="1"/>
              <a:t>Demo</a:t>
            </a:r>
            <a:r>
              <a:rPr lang="en-US" sz="1600"/>
              <a:t> </a:t>
            </a:r>
            <a:r>
              <a:rPr lang="en-US" sz="1600" b="1"/>
              <a:t>File name </a:t>
            </a:r>
            <a:r>
              <a:rPr lang="en-US" sz="1600"/>
              <a:t>-  </a:t>
            </a:r>
          </a:p>
          <a:p>
            <a:r>
              <a:rPr lang="fr-FR" sz="1600"/>
              <a:t>albums-api/Controller/</a:t>
            </a:r>
            <a:r>
              <a:rPr lang="fr-FR" sz="1600" err="1"/>
              <a:t>AlbumController.cs</a:t>
            </a:r>
            <a:endParaRPr lang="en-US" sz="1600"/>
          </a:p>
        </p:txBody>
      </p:sp>
      <p:pic>
        <p:nvPicPr>
          <p:cNvPr id="5" name="Picture 4">
            <a:extLst>
              <a:ext uri="{FF2B5EF4-FFF2-40B4-BE49-F238E27FC236}">
                <a16:creationId xmlns:a16="http://schemas.microsoft.com/office/drawing/2014/main" id="{E220D30E-BCA1-A261-897F-8A0DFA33C1C4}"/>
              </a:ext>
            </a:extLst>
          </p:cNvPr>
          <p:cNvPicPr>
            <a:picLocks noChangeAspect="1"/>
          </p:cNvPicPr>
          <p:nvPr/>
        </p:nvPicPr>
        <p:blipFill>
          <a:blip r:embed="rId3"/>
          <a:stretch>
            <a:fillRect/>
          </a:stretch>
        </p:blipFill>
        <p:spPr>
          <a:xfrm>
            <a:off x="4717384" y="1121789"/>
            <a:ext cx="7132938" cy="5121084"/>
          </a:xfrm>
          <a:prstGeom prst="rect">
            <a:avLst/>
          </a:prstGeom>
        </p:spPr>
      </p:pic>
    </p:spTree>
    <p:extLst>
      <p:ext uri="{BB962C8B-B14F-4D97-AF65-F5344CB8AC3E}">
        <p14:creationId xmlns:p14="http://schemas.microsoft.com/office/powerpoint/2010/main" val="3928212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3FC5-172D-0231-C9D2-91ED4AA57B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3AEAE4-3733-370D-48A5-0B368366C05B}"/>
              </a:ext>
            </a:extLst>
          </p:cNvPr>
          <p:cNvSpPr>
            <a:spLocks noGrp="1"/>
          </p:cNvSpPr>
          <p:nvPr>
            <p:ph type="sldNum" sz="quarter" idx="4"/>
          </p:nvPr>
        </p:nvSpPr>
        <p:spPr/>
        <p:txBody>
          <a:bodyPr/>
          <a:lstStyle/>
          <a:p>
            <a:fld id="{1F90F471-3972-4120-B8B3-0237DE626C35}" type="slidenum">
              <a:rPr lang="en-US" smtClean="0"/>
              <a:pPr/>
              <a:t>16</a:t>
            </a:fld>
            <a:endParaRPr lang="en-US"/>
          </a:p>
        </p:txBody>
      </p:sp>
      <p:sp>
        <p:nvSpPr>
          <p:cNvPr id="3" name="Text Placeholder 2">
            <a:extLst>
              <a:ext uri="{FF2B5EF4-FFF2-40B4-BE49-F238E27FC236}">
                <a16:creationId xmlns:a16="http://schemas.microsoft.com/office/drawing/2014/main" id="{6A17DEA9-5497-331C-4052-DD7E09D184B1}"/>
              </a:ext>
            </a:extLst>
          </p:cNvPr>
          <p:cNvSpPr>
            <a:spLocks noGrp="1"/>
          </p:cNvSpPr>
          <p:nvPr>
            <p:ph type="body" sz="quarter" idx="15"/>
          </p:nvPr>
        </p:nvSpPr>
        <p:spPr/>
        <p:txBody>
          <a:bodyPr/>
          <a:lstStyle/>
          <a:p>
            <a:r>
              <a:rPr lang="en-US" dirty="0"/>
              <a:t>Demo – </a:t>
            </a:r>
            <a:r>
              <a:rPr lang="en-US" sz="3200" u="none" strike="noStrike" dirty="0">
                <a:effectLst/>
              </a:rPr>
              <a:t>GREEN FIELD DEVELOPMENT</a:t>
            </a:r>
            <a:endParaRPr lang="en-US" sz="3200" b="0" i="0" u="none" strike="noStrike" dirty="0">
              <a:solidFill>
                <a:srgbClr val="000000"/>
              </a:solidFill>
              <a:effectLst/>
              <a:latin typeface="Graphik" panose="020B0503030202060203" pitchFamily="34" charset="0"/>
            </a:endParaRPr>
          </a:p>
          <a:p>
            <a:endParaRPr lang="en-US" dirty="0"/>
          </a:p>
        </p:txBody>
      </p:sp>
      <p:sp>
        <p:nvSpPr>
          <p:cNvPr id="8" name="TextBox 7">
            <a:extLst>
              <a:ext uri="{FF2B5EF4-FFF2-40B4-BE49-F238E27FC236}">
                <a16:creationId xmlns:a16="http://schemas.microsoft.com/office/drawing/2014/main" id="{86544ACB-8323-94B3-704E-95E9F6B43C5E}"/>
              </a:ext>
            </a:extLst>
          </p:cNvPr>
          <p:cNvSpPr txBox="1"/>
          <p:nvPr/>
        </p:nvSpPr>
        <p:spPr>
          <a:xfrm>
            <a:off x="180033" y="1546609"/>
            <a:ext cx="3196214" cy="2262158"/>
          </a:xfrm>
          <a:prstGeom prst="rect">
            <a:avLst/>
          </a:prstGeom>
          <a:noFill/>
        </p:spPr>
        <p:txBody>
          <a:bodyPr wrap="square" lIns="0" tIns="0" rIns="0" bIns="45720" rtlCol="0">
            <a:spAutoFit/>
          </a:bodyPr>
          <a:lstStyle/>
          <a:p>
            <a:r>
              <a:rPr lang="en-US" sz="1600" b="1" dirty="0"/>
              <a:t>Capability</a:t>
            </a:r>
            <a:r>
              <a:rPr lang="en-US" sz="1600" dirty="0"/>
              <a:t>: Generate a new windows application code.</a:t>
            </a:r>
          </a:p>
          <a:p>
            <a:r>
              <a:rPr lang="en-US" sz="1600" b="1" dirty="0"/>
              <a:t>Example</a:t>
            </a:r>
            <a:r>
              <a:rPr lang="en-US" sz="1600" dirty="0"/>
              <a:t>: Generate a C# program to perform a TCP communication.</a:t>
            </a:r>
          </a:p>
          <a:p>
            <a:r>
              <a:rPr lang="en-US" sz="1600" b="1" dirty="0"/>
              <a:t>Demo</a:t>
            </a:r>
            <a:r>
              <a:rPr lang="en-US" sz="1600" dirty="0"/>
              <a:t> </a:t>
            </a:r>
            <a:r>
              <a:rPr lang="en-US" sz="1600" b="1" dirty="0"/>
              <a:t>File name </a:t>
            </a:r>
            <a:r>
              <a:rPr lang="en-US" sz="1600" dirty="0"/>
              <a:t>-  </a:t>
            </a:r>
          </a:p>
          <a:p>
            <a:r>
              <a:rPr lang="fr-FR" sz="1600" dirty="0" err="1"/>
              <a:t>TCPClient</a:t>
            </a:r>
            <a:r>
              <a:rPr lang="fr-FR" sz="1600" dirty="0"/>
              <a:t>/</a:t>
            </a:r>
            <a:r>
              <a:rPr lang="fr-FR" sz="1600" dirty="0" err="1"/>
              <a:t>TCPClient.cs</a:t>
            </a:r>
            <a:endParaRPr lang="fr-FR" sz="1600" dirty="0"/>
          </a:p>
          <a:p>
            <a:r>
              <a:rPr lang="fr-FR" sz="1600" dirty="0" err="1"/>
              <a:t>TCPServer</a:t>
            </a:r>
            <a:r>
              <a:rPr lang="fr-FR" sz="1600" dirty="0"/>
              <a:t>/</a:t>
            </a:r>
            <a:r>
              <a:rPr lang="fr-FR" sz="1600" dirty="0" err="1"/>
              <a:t>TCPServer.cs</a:t>
            </a:r>
            <a:endParaRPr lang="en-US" sz="1600" dirty="0"/>
          </a:p>
          <a:p>
            <a:endParaRPr lang="en-US" sz="1600" dirty="0"/>
          </a:p>
        </p:txBody>
      </p:sp>
      <p:pic>
        <p:nvPicPr>
          <p:cNvPr id="11" name="Picture 10">
            <a:extLst>
              <a:ext uri="{FF2B5EF4-FFF2-40B4-BE49-F238E27FC236}">
                <a16:creationId xmlns:a16="http://schemas.microsoft.com/office/drawing/2014/main" id="{F69094E2-6286-F11F-2EC9-4AF2E88ED03C}"/>
              </a:ext>
            </a:extLst>
          </p:cNvPr>
          <p:cNvPicPr>
            <a:picLocks noChangeAspect="1"/>
          </p:cNvPicPr>
          <p:nvPr/>
        </p:nvPicPr>
        <p:blipFill>
          <a:blip r:embed="rId3"/>
          <a:stretch>
            <a:fillRect/>
          </a:stretch>
        </p:blipFill>
        <p:spPr>
          <a:xfrm>
            <a:off x="2863568" y="751394"/>
            <a:ext cx="4877223" cy="4724809"/>
          </a:xfrm>
          <a:prstGeom prst="rect">
            <a:avLst/>
          </a:prstGeom>
        </p:spPr>
      </p:pic>
      <p:pic>
        <p:nvPicPr>
          <p:cNvPr id="12" name="Picture 11">
            <a:extLst>
              <a:ext uri="{FF2B5EF4-FFF2-40B4-BE49-F238E27FC236}">
                <a16:creationId xmlns:a16="http://schemas.microsoft.com/office/drawing/2014/main" id="{91F365E7-19AC-1D8A-53FD-CDC4AFF70F5C}"/>
              </a:ext>
            </a:extLst>
          </p:cNvPr>
          <p:cNvPicPr>
            <a:picLocks noChangeAspect="1"/>
          </p:cNvPicPr>
          <p:nvPr/>
        </p:nvPicPr>
        <p:blipFill>
          <a:blip r:embed="rId4"/>
          <a:stretch>
            <a:fillRect/>
          </a:stretch>
        </p:blipFill>
        <p:spPr>
          <a:xfrm>
            <a:off x="6314461" y="751394"/>
            <a:ext cx="6027942" cy="4252328"/>
          </a:xfrm>
          <a:prstGeom prst="rect">
            <a:avLst/>
          </a:prstGeom>
        </p:spPr>
      </p:pic>
      <p:pic>
        <p:nvPicPr>
          <p:cNvPr id="5" name="Picture 4">
            <a:extLst>
              <a:ext uri="{FF2B5EF4-FFF2-40B4-BE49-F238E27FC236}">
                <a16:creationId xmlns:a16="http://schemas.microsoft.com/office/drawing/2014/main" id="{F2831D35-1AB0-BB5E-3ED9-2A0CE080AB2A}"/>
              </a:ext>
            </a:extLst>
          </p:cNvPr>
          <p:cNvPicPr>
            <a:picLocks noChangeAspect="1"/>
          </p:cNvPicPr>
          <p:nvPr/>
        </p:nvPicPr>
        <p:blipFill>
          <a:blip r:embed="rId5"/>
          <a:stretch>
            <a:fillRect/>
          </a:stretch>
        </p:blipFill>
        <p:spPr>
          <a:xfrm>
            <a:off x="3123942" y="5661589"/>
            <a:ext cx="2972058" cy="815411"/>
          </a:xfrm>
          <a:prstGeom prst="rect">
            <a:avLst/>
          </a:prstGeom>
        </p:spPr>
      </p:pic>
    </p:spTree>
    <p:extLst>
      <p:ext uri="{BB962C8B-B14F-4D97-AF65-F5344CB8AC3E}">
        <p14:creationId xmlns:p14="http://schemas.microsoft.com/office/powerpoint/2010/main" val="1307310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17</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REGEX</a:t>
            </a:r>
            <a:endParaRPr lang="en-US" sz="3200" b="0" i="0" u="none" strike="noStrike">
              <a:solidFill>
                <a:srgbClr val="000000"/>
              </a:solidFill>
              <a:effectLst/>
              <a:latin typeface="Graphik" panose="020B0503030202060203" pitchFamily="34" charset="0"/>
            </a:endParaRPr>
          </a:p>
          <a:p>
            <a:endParaRPr lang="en-US"/>
          </a:p>
        </p:txBody>
      </p:sp>
      <p:sp>
        <p:nvSpPr>
          <p:cNvPr id="8" name="TextBox 7">
            <a:extLst>
              <a:ext uri="{FF2B5EF4-FFF2-40B4-BE49-F238E27FC236}">
                <a16:creationId xmlns:a16="http://schemas.microsoft.com/office/drawing/2014/main" id="{83F462E6-54A2-FCA7-F405-8C08919A4591}"/>
              </a:ext>
            </a:extLst>
          </p:cNvPr>
          <p:cNvSpPr txBox="1"/>
          <p:nvPr/>
        </p:nvSpPr>
        <p:spPr>
          <a:xfrm>
            <a:off x="381000" y="1491343"/>
            <a:ext cx="3075633" cy="2508379"/>
          </a:xfrm>
          <a:prstGeom prst="rect">
            <a:avLst/>
          </a:prstGeom>
          <a:noFill/>
        </p:spPr>
        <p:txBody>
          <a:bodyPr wrap="square" lIns="0" tIns="0" rIns="0" bIns="45720" rtlCol="0">
            <a:spAutoFit/>
          </a:bodyPr>
          <a:lstStyle/>
          <a:p>
            <a:r>
              <a:rPr lang="en-US" sz="1600" b="1"/>
              <a:t>Capability</a:t>
            </a:r>
            <a:r>
              <a:rPr lang="en-US" sz="1600"/>
              <a:t>: Regex</a:t>
            </a:r>
          </a:p>
          <a:p>
            <a:endParaRPr lang="en-US" sz="1600" b="1"/>
          </a:p>
          <a:p>
            <a:pPr algn="l" rtl="0" fontAlgn="ctr"/>
            <a:r>
              <a:rPr lang="en-US" sz="1600" b="1"/>
              <a:t>Example</a:t>
            </a:r>
            <a:r>
              <a:rPr lang="en-US" sz="1600"/>
              <a:t>: </a:t>
            </a:r>
            <a:r>
              <a:rPr lang="en-US" sz="1600" u="none" strike="noStrike">
                <a:effectLst/>
              </a:rPr>
              <a:t>Use GitHub copilot to create a regex function that validates IPV6 address, email address and phone number string</a:t>
            </a:r>
            <a:r>
              <a:rPr lang="en-US" sz="1600">
                <a:solidFill>
                  <a:srgbClr val="000000"/>
                </a:solidFill>
                <a:latin typeface="Graphik" panose="020B0503030202060203" pitchFamily="34" charset="0"/>
              </a:rPr>
              <a:t>.</a:t>
            </a:r>
          </a:p>
          <a:p>
            <a:pPr algn="l" rtl="0" fontAlgn="ctr"/>
            <a:endParaRPr lang="en-US" sz="1600"/>
          </a:p>
          <a:p>
            <a:r>
              <a:rPr lang="en-US" sz="1600" b="1"/>
              <a:t>Demo</a:t>
            </a:r>
            <a:r>
              <a:rPr lang="en-US" sz="1600"/>
              <a:t> </a:t>
            </a:r>
            <a:r>
              <a:rPr lang="en-US" sz="1600" b="1"/>
              <a:t>File name </a:t>
            </a:r>
            <a:r>
              <a:rPr lang="en-US" sz="1600"/>
              <a:t>-  </a:t>
            </a:r>
          </a:p>
          <a:p>
            <a:r>
              <a:rPr lang="fr-FR" sz="1600"/>
              <a:t>albums-api/</a:t>
            </a:r>
            <a:r>
              <a:rPr lang="fr-FR" sz="1600" err="1"/>
              <a:t>utilis</a:t>
            </a:r>
            <a:r>
              <a:rPr lang="fr-FR" sz="1600"/>
              <a:t>/</a:t>
            </a:r>
            <a:r>
              <a:rPr lang="fr-FR" sz="1600" err="1"/>
              <a:t>Validations.cs</a:t>
            </a:r>
            <a:endParaRPr lang="en-US" sz="1600"/>
          </a:p>
          <a:p>
            <a:endParaRPr lang="en-US" sz="1600"/>
          </a:p>
        </p:txBody>
      </p:sp>
      <p:pic>
        <p:nvPicPr>
          <p:cNvPr id="9" name="Picture 8">
            <a:extLst>
              <a:ext uri="{FF2B5EF4-FFF2-40B4-BE49-F238E27FC236}">
                <a16:creationId xmlns:a16="http://schemas.microsoft.com/office/drawing/2014/main" id="{8F5F3BCC-7012-57FD-8086-F7A7366A67CE}"/>
              </a:ext>
            </a:extLst>
          </p:cNvPr>
          <p:cNvPicPr>
            <a:picLocks noChangeAspect="1"/>
          </p:cNvPicPr>
          <p:nvPr/>
        </p:nvPicPr>
        <p:blipFill>
          <a:blip r:embed="rId3"/>
          <a:stretch>
            <a:fillRect/>
          </a:stretch>
        </p:blipFill>
        <p:spPr>
          <a:xfrm>
            <a:off x="3633532" y="1491343"/>
            <a:ext cx="7597798" cy="1028789"/>
          </a:xfrm>
          <a:prstGeom prst="rect">
            <a:avLst/>
          </a:prstGeom>
        </p:spPr>
      </p:pic>
    </p:spTree>
    <p:extLst>
      <p:ext uri="{BB962C8B-B14F-4D97-AF65-F5344CB8AC3E}">
        <p14:creationId xmlns:p14="http://schemas.microsoft.com/office/powerpoint/2010/main" val="2087297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18</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err="1">
                <a:effectLst/>
              </a:rPr>
              <a:t>VALidator</a:t>
            </a:r>
            <a:endParaRPr lang="en-US" sz="3200" b="0" i="0" u="none" strike="noStrike">
              <a:solidFill>
                <a:srgbClr val="000000"/>
              </a:solidFill>
              <a:effectLst/>
              <a:latin typeface="Graphik" panose="020B0503030202060203" pitchFamily="34" charset="0"/>
            </a:endParaRPr>
          </a:p>
          <a:p>
            <a:endParaRPr lang="en-US"/>
          </a:p>
        </p:txBody>
      </p:sp>
      <p:sp>
        <p:nvSpPr>
          <p:cNvPr id="10" name="TextBox 9">
            <a:extLst>
              <a:ext uri="{FF2B5EF4-FFF2-40B4-BE49-F238E27FC236}">
                <a16:creationId xmlns:a16="http://schemas.microsoft.com/office/drawing/2014/main" id="{BD9801D3-6AC2-1B90-D4ED-C6BECD5B1DEF}"/>
              </a:ext>
            </a:extLst>
          </p:cNvPr>
          <p:cNvSpPr txBox="1"/>
          <p:nvPr/>
        </p:nvSpPr>
        <p:spPr>
          <a:xfrm>
            <a:off x="160663" y="1676401"/>
            <a:ext cx="4336384" cy="1769715"/>
          </a:xfrm>
          <a:prstGeom prst="rect">
            <a:avLst/>
          </a:prstGeom>
          <a:noFill/>
        </p:spPr>
        <p:txBody>
          <a:bodyPr wrap="square" lIns="0" tIns="0" rIns="0" bIns="45720" rtlCol="0">
            <a:spAutoFit/>
          </a:bodyPr>
          <a:lstStyle/>
          <a:p>
            <a:r>
              <a:rPr lang="en-US" sz="1600" b="1"/>
              <a:t>Capability</a:t>
            </a:r>
            <a:r>
              <a:rPr lang="en-US" sz="1600"/>
              <a:t>: Validator</a:t>
            </a:r>
          </a:p>
          <a:p>
            <a:endParaRPr lang="en-US" sz="1600" b="1"/>
          </a:p>
          <a:p>
            <a:r>
              <a:rPr lang="en-US" sz="1600" b="1"/>
              <a:t>Example</a:t>
            </a:r>
            <a:r>
              <a:rPr lang="en-US" sz="1600"/>
              <a:t>: Create a new function to </a:t>
            </a:r>
          </a:p>
          <a:p>
            <a:r>
              <a:rPr lang="en-US" sz="1600"/>
              <a:t>validate text input</a:t>
            </a:r>
            <a:endParaRPr lang="en-US" sz="1600" b="0">
              <a:solidFill>
                <a:srgbClr val="CCCCCC"/>
              </a:solidFill>
              <a:effectLst/>
              <a:latin typeface="Consolas" panose="020B0609020204030204" pitchFamily="49" charset="0"/>
            </a:endParaRPr>
          </a:p>
          <a:p>
            <a:endParaRPr lang="en-US" sz="1600"/>
          </a:p>
          <a:p>
            <a:r>
              <a:rPr lang="en-US" sz="1600" b="1"/>
              <a:t>Demo</a:t>
            </a:r>
            <a:r>
              <a:rPr lang="en-US" sz="1600"/>
              <a:t> </a:t>
            </a:r>
            <a:r>
              <a:rPr lang="en-US" sz="1600" b="1"/>
              <a:t>File name </a:t>
            </a:r>
            <a:r>
              <a:rPr lang="en-US" sz="1600"/>
              <a:t>-  </a:t>
            </a:r>
          </a:p>
          <a:p>
            <a:r>
              <a:rPr lang="fr-FR" sz="1600"/>
              <a:t>album-</a:t>
            </a:r>
            <a:r>
              <a:rPr lang="fr-FR" sz="1600" err="1"/>
              <a:t>viewer</a:t>
            </a:r>
            <a:r>
              <a:rPr lang="fr-FR" sz="1600"/>
              <a:t>/</a:t>
            </a:r>
            <a:r>
              <a:rPr lang="fr-FR" sz="1600" err="1"/>
              <a:t>utils</a:t>
            </a:r>
            <a:r>
              <a:rPr lang="fr-FR" sz="1600"/>
              <a:t>/validators.</a:t>
            </a:r>
            <a:r>
              <a:rPr lang="fr-FR" sz="1600" err="1"/>
              <a:t>cs</a:t>
            </a:r>
            <a:endParaRPr lang="en-US" sz="1600"/>
          </a:p>
        </p:txBody>
      </p:sp>
      <p:pic>
        <p:nvPicPr>
          <p:cNvPr id="8" name="Picture 7">
            <a:extLst>
              <a:ext uri="{FF2B5EF4-FFF2-40B4-BE49-F238E27FC236}">
                <a16:creationId xmlns:a16="http://schemas.microsoft.com/office/drawing/2014/main" id="{D6A7A719-73D3-5636-E475-0B815C55CB68}"/>
              </a:ext>
            </a:extLst>
          </p:cNvPr>
          <p:cNvPicPr>
            <a:picLocks noChangeAspect="1"/>
          </p:cNvPicPr>
          <p:nvPr/>
        </p:nvPicPr>
        <p:blipFill>
          <a:blip r:embed="rId3"/>
          <a:stretch>
            <a:fillRect/>
          </a:stretch>
        </p:blipFill>
        <p:spPr>
          <a:xfrm>
            <a:off x="4353040" y="1406903"/>
            <a:ext cx="6500423" cy="2697714"/>
          </a:xfrm>
          <a:prstGeom prst="rect">
            <a:avLst/>
          </a:prstGeom>
        </p:spPr>
      </p:pic>
    </p:spTree>
    <p:extLst>
      <p:ext uri="{BB962C8B-B14F-4D97-AF65-F5344CB8AC3E}">
        <p14:creationId xmlns:p14="http://schemas.microsoft.com/office/powerpoint/2010/main" val="346948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19</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dirty="0"/>
              <a:t>Demo – </a:t>
            </a:r>
            <a:r>
              <a:rPr lang="en-US" sz="3200" u="none" strike="noStrike" dirty="0">
                <a:effectLst/>
              </a:rPr>
              <a:t>unit test code generation</a:t>
            </a:r>
            <a:endParaRPr lang="en-US" sz="3200" b="0" i="0" u="none" strike="noStrike" dirty="0">
              <a:solidFill>
                <a:srgbClr val="000000"/>
              </a:solidFill>
              <a:effectLst/>
              <a:latin typeface="Graphik" panose="020B0503030202060203" pitchFamily="34" charset="0"/>
            </a:endParaRPr>
          </a:p>
          <a:p>
            <a:endParaRPr lang="en-US" dirty="0"/>
          </a:p>
        </p:txBody>
      </p:sp>
      <p:sp>
        <p:nvSpPr>
          <p:cNvPr id="10" name="TextBox 9">
            <a:extLst>
              <a:ext uri="{FF2B5EF4-FFF2-40B4-BE49-F238E27FC236}">
                <a16:creationId xmlns:a16="http://schemas.microsoft.com/office/drawing/2014/main" id="{DD465A87-A101-5431-9B8B-60D8761581ED}"/>
              </a:ext>
            </a:extLst>
          </p:cNvPr>
          <p:cNvSpPr txBox="1"/>
          <p:nvPr/>
        </p:nvSpPr>
        <p:spPr>
          <a:xfrm>
            <a:off x="291292" y="1284514"/>
            <a:ext cx="3569508" cy="1769715"/>
          </a:xfrm>
          <a:prstGeom prst="rect">
            <a:avLst/>
          </a:prstGeom>
          <a:noFill/>
        </p:spPr>
        <p:txBody>
          <a:bodyPr wrap="square" lIns="0" tIns="0" rIns="0" bIns="45720" rtlCol="0">
            <a:spAutoFit/>
          </a:bodyPr>
          <a:lstStyle/>
          <a:p>
            <a:r>
              <a:rPr lang="en-US" sz="1600" b="1"/>
              <a:t>Capability</a:t>
            </a:r>
            <a:r>
              <a:rPr lang="en-US" sz="1600"/>
              <a:t>: Unit Test Code generation</a:t>
            </a:r>
          </a:p>
          <a:p>
            <a:endParaRPr lang="en-US" sz="1600" b="1"/>
          </a:p>
          <a:p>
            <a:r>
              <a:rPr lang="en-US" sz="1600" b="1"/>
              <a:t>Example</a:t>
            </a:r>
            <a:r>
              <a:rPr lang="en-US" sz="1600"/>
              <a:t>: Generate test cases for any selected code snippet or entire file.</a:t>
            </a:r>
          </a:p>
          <a:p>
            <a:endParaRPr lang="en-US" sz="1600"/>
          </a:p>
          <a:p>
            <a:r>
              <a:rPr lang="en-US" sz="1600" b="1"/>
              <a:t>Demo</a:t>
            </a:r>
            <a:r>
              <a:rPr lang="en-US" sz="1600"/>
              <a:t> </a:t>
            </a:r>
            <a:r>
              <a:rPr lang="en-US" sz="1600" b="1"/>
              <a:t>File name </a:t>
            </a:r>
            <a:r>
              <a:rPr lang="en-US" sz="1600"/>
              <a:t>-  </a:t>
            </a:r>
          </a:p>
          <a:p>
            <a:r>
              <a:rPr lang="en-US" sz="1600"/>
              <a:t>albums-</a:t>
            </a:r>
            <a:r>
              <a:rPr lang="en-US" sz="1600" err="1"/>
              <a:t>nunit</a:t>
            </a:r>
            <a:r>
              <a:rPr lang="en-US" sz="1600"/>
              <a:t>/</a:t>
            </a:r>
            <a:r>
              <a:rPr lang="en-US" sz="1600" err="1"/>
              <a:t>ValidationsTests.cs</a:t>
            </a:r>
            <a:endParaRPr lang="en-US" sz="1600"/>
          </a:p>
        </p:txBody>
      </p:sp>
      <p:pic>
        <p:nvPicPr>
          <p:cNvPr id="5" name="Picture 4">
            <a:extLst>
              <a:ext uri="{FF2B5EF4-FFF2-40B4-BE49-F238E27FC236}">
                <a16:creationId xmlns:a16="http://schemas.microsoft.com/office/drawing/2014/main" id="{D82960FF-F4BE-F05B-75F1-D9AE5D44577E}"/>
              </a:ext>
            </a:extLst>
          </p:cNvPr>
          <p:cNvPicPr>
            <a:picLocks noChangeAspect="1"/>
          </p:cNvPicPr>
          <p:nvPr/>
        </p:nvPicPr>
        <p:blipFill>
          <a:blip r:embed="rId3"/>
          <a:stretch>
            <a:fillRect/>
          </a:stretch>
        </p:blipFill>
        <p:spPr>
          <a:xfrm>
            <a:off x="4192300" y="1121789"/>
            <a:ext cx="6721422" cy="2133785"/>
          </a:xfrm>
          <a:prstGeom prst="rect">
            <a:avLst/>
          </a:prstGeom>
        </p:spPr>
      </p:pic>
    </p:spTree>
    <p:extLst>
      <p:ext uri="{BB962C8B-B14F-4D97-AF65-F5344CB8AC3E}">
        <p14:creationId xmlns:p14="http://schemas.microsoft.com/office/powerpoint/2010/main" val="3931977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152"/>
          <p:cNvSpPr txBox="1">
            <a:spLocks noGrp="1"/>
          </p:cNvSpPr>
          <p:nvPr>
            <p:ph type="sldNum" idx="12"/>
          </p:nvPr>
        </p:nvSpPr>
        <p:spPr>
          <a:xfrm>
            <a:off x="11407663" y="6332380"/>
            <a:ext cx="731409" cy="524663"/>
          </a:xfrm>
          <a:prstGeom prst="rect">
            <a:avLst/>
          </a:prstGeom>
        </p:spPr>
        <p:txBody>
          <a:bodyPr spcFirstLastPara="1" vert="horz" wrap="square" lIns="121868" tIns="121868" rIns="121868" bIns="121868" rtlCol="0" anchor="t" anchorCtr="0">
            <a:noAutofit/>
          </a:bodyPr>
          <a:lstStyle/>
          <a:p>
            <a:pPr algn="l"/>
            <a:fld id="{00000000-1234-1234-1234-123412341234}" type="slidenum">
              <a:rPr lang="en">
                <a:solidFill>
                  <a:schemeClr val="dk1"/>
                </a:solidFill>
              </a:rPr>
              <a:pPr algn="l"/>
              <a:t>2</a:t>
            </a:fld>
            <a:endParaRPr>
              <a:solidFill>
                <a:schemeClr val="dk1"/>
              </a:solidFill>
            </a:endParaRPr>
          </a:p>
        </p:txBody>
      </p:sp>
      <p:sp>
        <p:nvSpPr>
          <p:cNvPr id="1870" name="Google Shape;1870;p152"/>
          <p:cNvSpPr txBox="1">
            <a:spLocks noGrp="1"/>
          </p:cNvSpPr>
          <p:nvPr>
            <p:ph type="subTitle" idx="1"/>
          </p:nvPr>
        </p:nvSpPr>
        <p:spPr>
          <a:xfrm>
            <a:off x="1532418" y="4283359"/>
            <a:ext cx="2608521" cy="389898"/>
          </a:xfrm>
          <a:prstGeom prst="rect">
            <a:avLst/>
          </a:prstGeom>
        </p:spPr>
        <p:txBody>
          <a:bodyPr spcFirstLastPara="1" wrap="square" lIns="121868" tIns="121868" rIns="121868" bIns="121868" anchor="t" anchorCtr="0">
            <a:noAutofit/>
          </a:bodyPr>
          <a:lstStyle/>
          <a:p>
            <a:pPr marL="0"/>
            <a:r>
              <a:rPr lang="en" sz="2399"/>
              <a:t>GitHub account</a:t>
            </a:r>
            <a:endParaRPr/>
          </a:p>
        </p:txBody>
      </p:sp>
      <p:sp>
        <p:nvSpPr>
          <p:cNvPr id="1871" name="Google Shape;1871;p152"/>
          <p:cNvSpPr txBox="1">
            <a:spLocks noGrp="1"/>
          </p:cNvSpPr>
          <p:nvPr>
            <p:ph type="subTitle" idx="3"/>
          </p:nvPr>
        </p:nvSpPr>
        <p:spPr>
          <a:xfrm>
            <a:off x="4814663" y="4283359"/>
            <a:ext cx="2608521" cy="389898"/>
          </a:xfrm>
          <a:prstGeom prst="rect">
            <a:avLst/>
          </a:prstGeom>
        </p:spPr>
        <p:txBody>
          <a:bodyPr spcFirstLastPara="1" wrap="square" lIns="121868" tIns="121868" rIns="121868" bIns="121868" anchor="t" anchorCtr="0">
            <a:noAutofit/>
          </a:bodyPr>
          <a:lstStyle/>
          <a:p>
            <a:pPr marL="0"/>
            <a:r>
              <a:rPr lang="en" sz="2399"/>
              <a:t>Copilot license</a:t>
            </a:r>
            <a:endParaRPr/>
          </a:p>
        </p:txBody>
      </p:sp>
      <p:sp>
        <p:nvSpPr>
          <p:cNvPr id="1872" name="Google Shape;1872;p152"/>
          <p:cNvSpPr txBox="1">
            <a:spLocks noGrp="1"/>
          </p:cNvSpPr>
          <p:nvPr>
            <p:ph type="subTitle" idx="5"/>
          </p:nvPr>
        </p:nvSpPr>
        <p:spPr>
          <a:xfrm>
            <a:off x="8170788" y="4283359"/>
            <a:ext cx="2608521" cy="389898"/>
          </a:xfrm>
          <a:prstGeom prst="rect">
            <a:avLst/>
          </a:prstGeom>
        </p:spPr>
        <p:txBody>
          <a:bodyPr spcFirstLastPara="1" wrap="square" lIns="121868" tIns="121868" rIns="121868" bIns="121868" anchor="t" anchorCtr="0">
            <a:noAutofit/>
          </a:bodyPr>
          <a:lstStyle/>
          <a:p>
            <a:pPr marL="0"/>
            <a:r>
              <a:rPr lang="en" sz="2399"/>
              <a:t>Supported IDE</a:t>
            </a:r>
            <a:endParaRPr/>
          </a:p>
        </p:txBody>
      </p:sp>
      <p:sp>
        <p:nvSpPr>
          <p:cNvPr id="1873" name="Google Shape;1873;p152"/>
          <p:cNvSpPr txBox="1">
            <a:spLocks noGrp="1"/>
          </p:cNvSpPr>
          <p:nvPr>
            <p:ph type="title"/>
          </p:nvPr>
        </p:nvSpPr>
        <p:spPr>
          <a:xfrm>
            <a:off x="1588" y="348837"/>
            <a:ext cx="12188825" cy="902565"/>
          </a:xfrm>
          <a:prstGeom prst="rect">
            <a:avLst/>
          </a:prstGeom>
        </p:spPr>
        <p:txBody>
          <a:bodyPr spcFirstLastPara="1" wrap="square" lIns="45688" tIns="22861" rIns="45688" bIns="22861" anchor="ctr" anchorCtr="0">
            <a:noAutofit/>
          </a:bodyPr>
          <a:lstStyle/>
          <a:p>
            <a:r>
              <a:rPr lang="en"/>
              <a:t>What is Required ?</a:t>
            </a:r>
            <a:endParaRPr/>
          </a:p>
        </p:txBody>
      </p:sp>
      <p:pic>
        <p:nvPicPr>
          <p:cNvPr id="1874" name="Google Shape;1874;p152"/>
          <p:cNvPicPr preferRelativeResize="0"/>
          <p:nvPr/>
        </p:nvPicPr>
        <p:blipFill>
          <a:blip r:embed="rId3">
            <a:alphaModFix/>
          </a:blip>
          <a:stretch>
            <a:fillRect/>
          </a:stretch>
        </p:blipFill>
        <p:spPr>
          <a:xfrm>
            <a:off x="5502856" y="2502025"/>
            <a:ext cx="1232146" cy="1232146"/>
          </a:xfrm>
          <a:prstGeom prst="rect">
            <a:avLst/>
          </a:prstGeom>
          <a:noFill/>
          <a:ln>
            <a:noFill/>
          </a:ln>
        </p:spPr>
      </p:pic>
      <p:pic>
        <p:nvPicPr>
          <p:cNvPr id="1875" name="Google Shape;1875;p152"/>
          <p:cNvPicPr preferRelativeResize="0"/>
          <p:nvPr/>
        </p:nvPicPr>
        <p:blipFill>
          <a:blip r:embed="rId4">
            <a:alphaModFix/>
          </a:blip>
          <a:stretch>
            <a:fillRect/>
          </a:stretch>
        </p:blipFill>
        <p:spPr>
          <a:xfrm>
            <a:off x="9048431" y="2691492"/>
            <a:ext cx="853218" cy="853218"/>
          </a:xfrm>
          <a:prstGeom prst="rect">
            <a:avLst/>
          </a:prstGeom>
          <a:noFill/>
          <a:ln>
            <a:noFill/>
          </a:ln>
        </p:spPr>
      </p:pic>
      <p:pic>
        <p:nvPicPr>
          <p:cNvPr id="1876" name="Google Shape;1876;p152"/>
          <p:cNvPicPr preferRelativeResize="0"/>
          <p:nvPr/>
        </p:nvPicPr>
        <p:blipFill>
          <a:blip r:embed="rId5">
            <a:alphaModFix/>
          </a:blip>
          <a:stretch>
            <a:fillRect/>
          </a:stretch>
        </p:blipFill>
        <p:spPr>
          <a:xfrm>
            <a:off x="2220607" y="2503058"/>
            <a:ext cx="1232146" cy="12300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20</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DATA connection</a:t>
            </a:r>
            <a:endParaRPr lang="en-US" sz="3200" b="0" i="0" u="none" strike="noStrike">
              <a:solidFill>
                <a:srgbClr val="000000"/>
              </a:solidFill>
              <a:effectLst/>
              <a:latin typeface="Graphik" panose="020B0503030202060203" pitchFamily="34" charset="0"/>
            </a:endParaRPr>
          </a:p>
          <a:p>
            <a:endParaRPr lang="en-US"/>
          </a:p>
        </p:txBody>
      </p:sp>
      <p:sp>
        <p:nvSpPr>
          <p:cNvPr id="8" name="TextBox 7">
            <a:extLst>
              <a:ext uri="{FF2B5EF4-FFF2-40B4-BE49-F238E27FC236}">
                <a16:creationId xmlns:a16="http://schemas.microsoft.com/office/drawing/2014/main" id="{2F910B76-5F09-A104-54D5-54D42B902D0A}"/>
              </a:ext>
            </a:extLst>
          </p:cNvPr>
          <p:cNvSpPr txBox="1"/>
          <p:nvPr/>
        </p:nvSpPr>
        <p:spPr>
          <a:xfrm>
            <a:off x="119743" y="1316614"/>
            <a:ext cx="4017649" cy="2015936"/>
          </a:xfrm>
          <a:prstGeom prst="rect">
            <a:avLst/>
          </a:prstGeom>
          <a:noFill/>
        </p:spPr>
        <p:txBody>
          <a:bodyPr wrap="square" lIns="0" tIns="0" rIns="0" bIns="45720" rtlCol="0">
            <a:spAutoFit/>
          </a:bodyPr>
          <a:lstStyle/>
          <a:p>
            <a:r>
              <a:rPr lang="en-US" sz="1600" b="1"/>
              <a:t>Capability</a:t>
            </a:r>
            <a:r>
              <a:rPr lang="en-US" sz="1600"/>
              <a:t>: Data operation codebase</a:t>
            </a:r>
          </a:p>
          <a:p>
            <a:endParaRPr lang="en-US" sz="1600" b="1"/>
          </a:p>
          <a:p>
            <a:r>
              <a:rPr lang="en-US" sz="1600" b="1"/>
              <a:t>Example</a:t>
            </a:r>
            <a:r>
              <a:rPr lang="en-US" sz="1600"/>
              <a:t>: </a:t>
            </a:r>
            <a:r>
              <a:rPr lang="en-US" sz="1600" u="none" strike="noStrike">
                <a:effectLst/>
              </a:rPr>
              <a:t>Use GitHub copilot to build a data access class with CRUD operation for accessing a SQL database</a:t>
            </a:r>
            <a:r>
              <a:rPr lang="en-US" sz="1600"/>
              <a:t>.</a:t>
            </a:r>
          </a:p>
          <a:p>
            <a:endParaRPr lang="en-US" sz="1600"/>
          </a:p>
          <a:p>
            <a:r>
              <a:rPr lang="en-US" sz="1600" b="1"/>
              <a:t>Demo</a:t>
            </a:r>
            <a:r>
              <a:rPr lang="en-US" sz="1600"/>
              <a:t> </a:t>
            </a:r>
            <a:r>
              <a:rPr lang="en-US" sz="1600" b="1"/>
              <a:t>File name </a:t>
            </a:r>
            <a:r>
              <a:rPr lang="en-US" sz="1600"/>
              <a:t>-  </a:t>
            </a:r>
          </a:p>
          <a:p>
            <a:r>
              <a:rPr lang="fr-FR" sz="1600"/>
              <a:t>albums-api/Controller/</a:t>
            </a:r>
            <a:r>
              <a:rPr lang="fr-FR" sz="1600" err="1"/>
              <a:t>PaymentController.cs</a:t>
            </a:r>
            <a:endParaRPr lang="en-US" sz="1600"/>
          </a:p>
        </p:txBody>
      </p:sp>
      <p:pic>
        <p:nvPicPr>
          <p:cNvPr id="5" name="Picture 4">
            <a:extLst>
              <a:ext uri="{FF2B5EF4-FFF2-40B4-BE49-F238E27FC236}">
                <a16:creationId xmlns:a16="http://schemas.microsoft.com/office/drawing/2014/main" id="{729329D1-6460-9E4B-F42B-C0FE809F547F}"/>
              </a:ext>
            </a:extLst>
          </p:cNvPr>
          <p:cNvPicPr>
            <a:picLocks noChangeAspect="1"/>
          </p:cNvPicPr>
          <p:nvPr/>
        </p:nvPicPr>
        <p:blipFill>
          <a:blip r:embed="rId3"/>
          <a:stretch>
            <a:fillRect/>
          </a:stretch>
        </p:blipFill>
        <p:spPr>
          <a:xfrm>
            <a:off x="3832006" y="835495"/>
            <a:ext cx="7140559" cy="5654530"/>
          </a:xfrm>
          <a:prstGeom prst="rect">
            <a:avLst/>
          </a:prstGeom>
        </p:spPr>
      </p:pic>
    </p:spTree>
    <p:extLst>
      <p:ext uri="{BB962C8B-B14F-4D97-AF65-F5344CB8AC3E}">
        <p14:creationId xmlns:p14="http://schemas.microsoft.com/office/powerpoint/2010/main" val="136342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1258B-5FE2-8D5F-67DB-628AEBA5F7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81AE3C-C84F-B54E-B478-DFF6BD5D1B98}"/>
              </a:ext>
            </a:extLst>
          </p:cNvPr>
          <p:cNvSpPr>
            <a:spLocks noGrp="1"/>
          </p:cNvSpPr>
          <p:nvPr>
            <p:ph type="sldNum" sz="quarter" idx="4"/>
          </p:nvPr>
        </p:nvSpPr>
        <p:spPr/>
        <p:txBody>
          <a:bodyPr/>
          <a:lstStyle/>
          <a:p>
            <a:fld id="{1F90F471-3972-4120-B8B3-0237DE626C35}" type="slidenum">
              <a:rPr lang="en-US" smtClean="0"/>
              <a:pPr/>
              <a:t>21</a:t>
            </a:fld>
            <a:endParaRPr lang="en-US"/>
          </a:p>
        </p:txBody>
      </p:sp>
      <p:sp>
        <p:nvSpPr>
          <p:cNvPr id="3" name="Text Placeholder 2">
            <a:extLst>
              <a:ext uri="{FF2B5EF4-FFF2-40B4-BE49-F238E27FC236}">
                <a16:creationId xmlns:a16="http://schemas.microsoft.com/office/drawing/2014/main" id="{DE6EE587-7FD8-E31F-3AE4-389B81E8DA57}"/>
              </a:ext>
            </a:extLst>
          </p:cNvPr>
          <p:cNvSpPr>
            <a:spLocks noGrp="1"/>
          </p:cNvSpPr>
          <p:nvPr>
            <p:ph type="body" sz="quarter" idx="15"/>
          </p:nvPr>
        </p:nvSpPr>
        <p:spPr/>
        <p:txBody>
          <a:bodyPr/>
          <a:lstStyle/>
          <a:p>
            <a:r>
              <a:rPr lang="en-US"/>
              <a:t>Demo – </a:t>
            </a:r>
            <a:r>
              <a:rPr lang="en-US" sz="3200" u="none" strike="noStrike">
                <a:effectLst/>
              </a:rPr>
              <a:t>File Operation</a:t>
            </a:r>
            <a:endParaRPr lang="en-US" sz="3200" b="0" i="0" u="none" strike="noStrike">
              <a:solidFill>
                <a:srgbClr val="000000"/>
              </a:solidFill>
              <a:effectLst/>
              <a:latin typeface="Graphik" panose="020B0503030202060203" pitchFamily="34" charset="0"/>
            </a:endParaRPr>
          </a:p>
          <a:p>
            <a:endParaRPr lang="en-US"/>
          </a:p>
        </p:txBody>
      </p:sp>
      <p:sp>
        <p:nvSpPr>
          <p:cNvPr id="8" name="TextBox 7">
            <a:extLst>
              <a:ext uri="{FF2B5EF4-FFF2-40B4-BE49-F238E27FC236}">
                <a16:creationId xmlns:a16="http://schemas.microsoft.com/office/drawing/2014/main" id="{2D05761E-4734-F1B5-D8B0-F35F9814AF1B}"/>
              </a:ext>
            </a:extLst>
          </p:cNvPr>
          <p:cNvSpPr txBox="1"/>
          <p:nvPr/>
        </p:nvSpPr>
        <p:spPr>
          <a:xfrm>
            <a:off x="180032" y="1546609"/>
            <a:ext cx="4017649" cy="1277273"/>
          </a:xfrm>
          <a:prstGeom prst="rect">
            <a:avLst/>
          </a:prstGeom>
          <a:noFill/>
        </p:spPr>
        <p:txBody>
          <a:bodyPr wrap="square" lIns="0" tIns="0" rIns="0" bIns="45720" rtlCol="0">
            <a:spAutoFit/>
          </a:bodyPr>
          <a:lstStyle/>
          <a:p>
            <a:r>
              <a:rPr lang="en-US" sz="1600" b="1" dirty="0"/>
              <a:t>Capability</a:t>
            </a:r>
            <a:r>
              <a:rPr lang="en-US" sz="1600" dirty="0"/>
              <a:t>: File operation codebase</a:t>
            </a:r>
          </a:p>
          <a:p>
            <a:r>
              <a:rPr lang="en-US" sz="1600" b="1" dirty="0"/>
              <a:t>Example</a:t>
            </a:r>
            <a:r>
              <a:rPr lang="en-US" sz="1600" dirty="0"/>
              <a:t>: Create a function to perform file operation. </a:t>
            </a:r>
          </a:p>
          <a:p>
            <a:r>
              <a:rPr lang="en-US" sz="1600" b="1" dirty="0"/>
              <a:t>Demo</a:t>
            </a:r>
            <a:r>
              <a:rPr lang="en-US" sz="1600" dirty="0"/>
              <a:t> </a:t>
            </a:r>
            <a:r>
              <a:rPr lang="en-US" sz="1600" b="1" dirty="0"/>
              <a:t>File name </a:t>
            </a:r>
            <a:r>
              <a:rPr lang="en-US" sz="1600" dirty="0"/>
              <a:t>-  </a:t>
            </a:r>
          </a:p>
          <a:p>
            <a:r>
              <a:rPr lang="fr-FR" sz="1600" dirty="0"/>
              <a:t>albums-api/</a:t>
            </a:r>
            <a:r>
              <a:rPr lang="fr-FR" sz="1600" dirty="0" err="1"/>
              <a:t>Utilis</a:t>
            </a:r>
            <a:r>
              <a:rPr lang="fr-FR" sz="1600" dirty="0"/>
              <a:t>/</a:t>
            </a:r>
            <a:r>
              <a:rPr lang="fr-FR" sz="1600" dirty="0" err="1"/>
              <a:t>FileAccess.cs</a:t>
            </a:r>
            <a:endParaRPr lang="en-US" sz="1600" dirty="0"/>
          </a:p>
        </p:txBody>
      </p:sp>
      <p:pic>
        <p:nvPicPr>
          <p:cNvPr id="5" name="Picture 4">
            <a:extLst>
              <a:ext uri="{FF2B5EF4-FFF2-40B4-BE49-F238E27FC236}">
                <a16:creationId xmlns:a16="http://schemas.microsoft.com/office/drawing/2014/main" id="{5BA069C8-BEA7-E435-215A-AC9A661900C9}"/>
              </a:ext>
            </a:extLst>
          </p:cNvPr>
          <p:cNvPicPr>
            <a:picLocks noChangeAspect="1"/>
          </p:cNvPicPr>
          <p:nvPr/>
        </p:nvPicPr>
        <p:blipFill>
          <a:blip r:embed="rId3"/>
          <a:stretch>
            <a:fillRect/>
          </a:stretch>
        </p:blipFill>
        <p:spPr>
          <a:xfrm>
            <a:off x="4596195" y="1333406"/>
            <a:ext cx="5913632" cy="3977985"/>
          </a:xfrm>
          <a:prstGeom prst="rect">
            <a:avLst/>
          </a:prstGeom>
        </p:spPr>
      </p:pic>
    </p:spTree>
    <p:extLst>
      <p:ext uri="{BB962C8B-B14F-4D97-AF65-F5344CB8AC3E}">
        <p14:creationId xmlns:p14="http://schemas.microsoft.com/office/powerpoint/2010/main" val="826408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22</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Coding Standard assistance</a:t>
            </a:r>
            <a:endParaRPr lang="en-US" sz="3200" b="0" i="0" u="none" strike="noStrike">
              <a:solidFill>
                <a:srgbClr val="000000"/>
              </a:solidFill>
              <a:effectLst/>
              <a:latin typeface="Graphik" panose="020B0503030202060203" pitchFamily="34" charset="0"/>
            </a:endParaRPr>
          </a:p>
          <a:p>
            <a:endParaRPr lang="en-US"/>
          </a:p>
        </p:txBody>
      </p:sp>
      <p:sp>
        <p:nvSpPr>
          <p:cNvPr id="8" name="TextBox 7">
            <a:extLst>
              <a:ext uri="{FF2B5EF4-FFF2-40B4-BE49-F238E27FC236}">
                <a16:creationId xmlns:a16="http://schemas.microsoft.com/office/drawing/2014/main" id="{FC020360-A1C9-B8C9-03F2-049F26F91B18}"/>
              </a:ext>
            </a:extLst>
          </p:cNvPr>
          <p:cNvSpPr txBox="1"/>
          <p:nvPr/>
        </p:nvSpPr>
        <p:spPr>
          <a:xfrm>
            <a:off x="180033" y="1546609"/>
            <a:ext cx="3196214" cy="2262158"/>
          </a:xfrm>
          <a:prstGeom prst="rect">
            <a:avLst/>
          </a:prstGeom>
          <a:noFill/>
        </p:spPr>
        <p:txBody>
          <a:bodyPr wrap="square" lIns="0" tIns="0" rIns="0" bIns="45720" rtlCol="0">
            <a:spAutoFit/>
          </a:bodyPr>
          <a:lstStyle/>
          <a:p>
            <a:r>
              <a:rPr lang="en-US" sz="1600" b="1"/>
              <a:t>Capability</a:t>
            </a:r>
            <a:r>
              <a:rPr lang="en-US" sz="1600"/>
              <a:t>: Coding Standard Assistance</a:t>
            </a:r>
          </a:p>
          <a:p>
            <a:r>
              <a:rPr lang="en-US" sz="1600" b="1"/>
              <a:t>Example</a:t>
            </a:r>
            <a:r>
              <a:rPr lang="en-US" sz="1600"/>
              <a:t>: Create a function that follows a sample C# coding standard file.</a:t>
            </a:r>
          </a:p>
          <a:p>
            <a:r>
              <a:rPr lang="en-US" sz="1600" b="1"/>
              <a:t>Demo</a:t>
            </a:r>
            <a:r>
              <a:rPr lang="en-US" sz="1600"/>
              <a:t> </a:t>
            </a:r>
            <a:r>
              <a:rPr lang="en-US" sz="1600" b="1"/>
              <a:t>File name </a:t>
            </a:r>
            <a:r>
              <a:rPr lang="en-US" sz="1600"/>
              <a:t>-  </a:t>
            </a:r>
          </a:p>
          <a:p>
            <a:r>
              <a:rPr lang="fr-FR" sz="1600"/>
              <a:t>albums-api/</a:t>
            </a:r>
            <a:r>
              <a:rPr lang="fr-FR" sz="1600" err="1"/>
              <a:t>Utilis</a:t>
            </a:r>
            <a:r>
              <a:rPr lang="fr-FR" sz="1600"/>
              <a:t>/</a:t>
            </a:r>
            <a:r>
              <a:rPr lang="fr-FR" sz="1600" err="1"/>
              <a:t>DemoCodingStandard.cs</a:t>
            </a:r>
            <a:endParaRPr lang="en-US" sz="1600"/>
          </a:p>
        </p:txBody>
      </p:sp>
      <p:pic>
        <p:nvPicPr>
          <p:cNvPr id="6" name="Picture 5">
            <a:extLst>
              <a:ext uri="{FF2B5EF4-FFF2-40B4-BE49-F238E27FC236}">
                <a16:creationId xmlns:a16="http://schemas.microsoft.com/office/drawing/2014/main" id="{52DCDD18-44F3-3CC6-26AE-93D5EFB61080}"/>
              </a:ext>
            </a:extLst>
          </p:cNvPr>
          <p:cNvPicPr>
            <a:picLocks noChangeAspect="1"/>
          </p:cNvPicPr>
          <p:nvPr/>
        </p:nvPicPr>
        <p:blipFill>
          <a:blip r:embed="rId3"/>
          <a:stretch>
            <a:fillRect/>
          </a:stretch>
        </p:blipFill>
        <p:spPr>
          <a:xfrm>
            <a:off x="3473151" y="1164788"/>
            <a:ext cx="4038326" cy="3979968"/>
          </a:xfrm>
          <a:prstGeom prst="rect">
            <a:avLst/>
          </a:prstGeom>
        </p:spPr>
      </p:pic>
      <p:graphicFrame>
        <p:nvGraphicFramePr>
          <p:cNvPr id="7" name="Object 6">
            <a:extLst>
              <a:ext uri="{FF2B5EF4-FFF2-40B4-BE49-F238E27FC236}">
                <a16:creationId xmlns:a16="http://schemas.microsoft.com/office/drawing/2014/main" id="{9D558601-6702-FE89-171D-20CE4727C6CB}"/>
              </a:ext>
            </a:extLst>
          </p:cNvPr>
          <p:cNvGraphicFramePr>
            <a:graphicFrameLocks noChangeAspect="1"/>
          </p:cNvGraphicFramePr>
          <p:nvPr>
            <p:extLst>
              <p:ext uri="{D42A27DB-BD31-4B8C-83A1-F6EECF244321}">
                <p14:modId xmlns:p14="http://schemas.microsoft.com/office/powerpoint/2010/main" val="4237745927"/>
              </p:ext>
            </p:extLst>
          </p:nvPr>
        </p:nvGraphicFramePr>
        <p:xfrm>
          <a:off x="6839993" y="1177159"/>
          <a:ext cx="5352007" cy="4516053"/>
        </p:xfrm>
        <a:graphic>
          <a:graphicData uri="http://schemas.openxmlformats.org/presentationml/2006/ole">
            <mc:AlternateContent xmlns:mc="http://schemas.openxmlformats.org/markup-compatibility/2006">
              <mc:Choice xmlns:v="urn:schemas-microsoft-com:vml" Requires="v">
                <p:oleObj name="Bitmap Image" r:id="rId4" imgW="6240960" imgH="5265360" progId="Paint.Picture">
                  <p:embed/>
                </p:oleObj>
              </mc:Choice>
              <mc:Fallback>
                <p:oleObj name="Bitmap Image" r:id="rId4" imgW="6240960" imgH="5265360" progId="Paint.Picture">
                  <p:embed/>
                  <p:pic>
                    <p:nvPicPr>
                      <p:cNvPr id="7" name="Object 6">
                        <a:extLst>
                          <a:ext uri="{FF2B5EF4-FFF2-40B4-BE49-F238E27FC236}">
                            <a16:creationId xmlns:a16="http://schemas.microsoft.com/office/drawing/2014/main" id="{9D558601-6702-FE89-171D-20CE4727C6CB}"/>
                          </a:ext>
                        </a:extLst>
                      </p:cNvPr>
                      <p:cNvPicPr/>
                      <p:nvPr/>
                    </p:nvPicPr>
                    <p:blipFill>
                      <a:blip r:embed="rId5"/>
                      <a:stretch>
                        <a:fillRect/>
                      </a:stretch>
                    </p:blipFill>
                    <p:spPr>
                      <a:xfrm>
                        <a:off x="6839993" y="1177159"/>
                        <a:ext cx="5352007" cy="4516053"/>
                      </a:xfrm>
                      <a:prstGeom prst="rect">
                        <a:avLst/>
                      </a:prstGeom>
                    </p:spPr>
                  </p:pic>
                </p:oleObj>
              </mc:Fallback>
            </mc:AlternateContent>
          </a:graphicData>
        </a:graphic>
      </p:graphicFrame>
    </p:spTree>
    <p:extLst>
      <p:ext uri="{BB962C8B-B14F-4D97-AF65-F5344CB8AC3E}">
        <p14:creationId xmlns:p14="http://schemas.microsoft.com/office/powerpoint/2010/main" val="282757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9A484-3EA7-4272-3934-CFFF0DF81B3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6E03A3-A2F7-BD0B-6104-F0EE6AB55DFF}"/>
              </a:ext>
            </a:extLst>
          </p:cNvPr>
          <p:cNvSpPr>
            <a:spLocks noGrp="1"/>
          </p:cNvSpPr>
          <p:nvPr>
            <p:ph type="sldNum" sz="quarter" idx="4"/>
          </p:nvPr>
        </p:nvSpPr>
        <p:spPr/>
        <p:txBody>
          <a:bodyPr/>
          <a:lstStyle/>
          <a:p>
            <a:fld id="{1F90F471-3972-4120-B8B3-0237DE626C35}" type="slidenum">
              <a:rPr lang="en-US" smtClean="0"/>
              <a:pPr/>
              <a:t>23</a:t>
            </a:fld>
            <a:endParaRPr lang="en-US"/>
          </a:p>
        </p:txBody>
      </p:sp>
      <p:sp>
        <p:nvSpPr>
          <p:cNvPr id="3" name="Text Placeholder 2">
            <a:extLst>
              <a:ext uri="{FF2B5EF4-FFF2-40B4-BE49-F238E27FC236}">
                <a16:creationId xmlns:a16="http://schemas.microsoft.com/office/drawing/2014/main" id="{AD5E0601-DE91-0457-7BEC-63B4BAA8F74A}"/>
              </a:ext>
            </a:extLst>
          </p:cNvPr>
          <p:cNvSpPr>
            <a:spLocks noGrp="1"/>
          </p:cNvSpPr>
          <p:nvPr>
            <p:ph type="body" sz="quarter" idx="15"/>
          </p:nvPr>
        </p:nvSpPr>
        <p:spPr/>
        <p:txBody>
          <a:bodyPr/>
          <a:lstStyle/>
          <a:p>
            <a:r>
              <a:rPr lang="en-US"/>
              <a:t>Demo – </a:t>
            </a:r>
            <a:r>
              <a:rPr lang="en-US" sz="3200" u="none" strike="noStrike">
                <a:effectLst/>
              </a:rPr>
              <a:t>Multithreading operation</a:t>
            </a:r>
            <a:endParaRPr lang="en-US" sz="3200" b="0" i="0" u="none" strike="noStrike">
              <a:solidFill>
                <a:srgbClr val="000000"/>
              </a:solidFill>
              <a:effectLst/>
              <a:latin typeface="Graphik" panose="020B0503030202060203" pitchFamily="34" charset="0"/>
            </a:endParaRPr>
          </a:p>
          <a:p>
            <a:endParaRPr lang="en-US"/>
          </a:p>
        </p:txBody>
      </p:sp>
      <p:sp>
        <p:nvSpPr>
          <p:cNvPr id="8" name="TextBox 7">
            <a:extLst>
              <a:ext uri="{FF2B5EF4-FFF2-40B4-BE49-F238E27FC236}">
                <a16:creationId xmlns:a16="http://schemas.microsoft.com/office/drawing/2014/main" id="{022E0B2A-9342-FC0A-3146-516DE90B01B7}"/>
              </a:ext>
            </a:extLst>
          </p:cNvPr>
          <p:cNvSpPr txBox="1"/>
          <p:nvPr/>
        </p:nvSpPr>
        <p:spPr>
          <a:xfrm>
            <a:off x="180033" y="1546609"/>
            <a:ext cx="3196214" cy="3247043"/>
          </a:xfrm>
          <a:prstGeom prst="rect">
            <a:avLst/>
          </a:prstGeom>
          <a:noFill/>
        </p:spPr>
        <p:txBody>
          <a:bodyPr wrap="square" lIns="0" tIns="0" rIns="0" bIns="45720" rtlCol="0">
            <a:spAutoFit/>
          </a:bodyPr>
          <a:lstStyle/>
          <a:p>
            <a:r>
              <a:rPr lang="en-US" sz="1600" b="1"/>
              <a:t>Capability</a:t>
            </a:r>
            <a:r>
              <a:rPr lang="en-US" sz="1600"/>
              <a:t>: Multithreading operation</a:t>
            </a:r>
          </a:p>
          <a:p>
            <a:r>
              <a:rPr lang="en-US" sz="1600" b="1"/>
              <a:t>Example</a:t>
            </a:r>
            <a:r>
              <a:rPr lang="en-US" sz="1600"/>
              <a:t>: Create a C# console application to demonstrate multithreading using GitHub Copilot's suggestions. The application should showcase the creation of a separate worker thread that executes tasks concurrently with the main thread.</a:t>
            </a:r>
          </a:p>
          <a:p>
            <a:r>
              <a:rPr lang="en-US" sz="1600" b="1"/>
              <a:t>Demo</a:t>
            </a:r>
            <a:r>
              <a:rPr lang="en-US" sz="1600"/>
              <a:t> </a:t>
            </a:r>
            <a:r>
              <a:rPr lang="en-US" sz="1600" b="1"/>
              <a:t>File name </a:t>
            </a:r>
            <a:r>
              <a:rPr lang="en-US" sz="1600"/>
              <a:t>-  </a:t>
            </a:r>
          </a:p>
          <a:p>
            <a:r>
              <a:rPr lang="fr-FR" sz="1600"/>
              <a:t>Multithreading/Program.</a:t>
            </a:r>
            <a:r>
              <a:rPr lang="fr-FR" sz="1600" err="1"/>
              <a:t>cs</a:t>
            </a:r>
            <a:endParaRPr lang="en-US" sz="1600"/>
          </a:p>
        </p:txBody>
      </p:sp>
      <p:pic>
        <p:nvPicPr>
          <p:cNvPr id="9" name="Picture 8">
            <a:extLst>
              <a:ext uri="{FF2B5EF4-FFF2-40B4-BE49-F238E27FC236}">
                <a16:creationId xmlns:a16="http://schemas.microsoft.com/office/drawing/2014/main" id="{FFD603C6-9F6A-6047-DD89-DA8BD828CF92}"/>
              </a:ext>
            </a:extLst>
          </p:cNvPr>
          <p:cNvPicPr>
            <a:picLocks noChangeAspect="1"/>
          </p:cNvPicPr>
          <p:nvPr/>
        </p:nvPicPr>
        <p:blipFill>
          <a:blip r:embed="rId3"/>
          <a:stretch>
            <a:fillRect/>
          </a:stretch>
        </p:blipFill>
        <p:spPr>
          <a:xfrm>
            <a:off x="3376247" y="1043418"/>
            <a:ext cx="6683319" cy="5524979"/>
          </a:xfrm>
          <a:prstGeom prst="rect">
            <a:avLst/>
          </a:prstGeom>
        </p:spPr>
      </p:pic>
      <p:pic>
        <p:nvPicPr>
          <p:cNvPr id="11" name="Picture 10">
            <a:extLst>
              <a:ext uri="{FF2B5EF4-FFF2-40B4-BE49-F238E27FC236}">
                <a16:creationId xmlns:a16="http://schemas.microsoft.com/office/drawing/2014/main" id="{B6FC3207-A214-E351-75DC-CDE4FF7DDCD1}"/>
              </a:ext>
            </a:extLst>
          </p:cNvPr>
          <p:cNvPicPr>
            <a:picLocks noChangeAspect="1"/>
          </p:cNvPicPr>
          <p:nvPr/>
        </p:nvPicPr>
        <p:blipFill>
          <a:blip r:embed="rId4"/>
          <a:stretch>
            <a:fillRect/>
          </a:stretch>
        </p:blipFill>
        <p:spPr>
          <a:xfrm>
            <a:off x="8072327" y="1040278"/>
            <a:ext cx="4206605" cy="2171888"/>
          </a:xfrm>
          <a:prstGeom prst="rect">
            <a:avLst/>
          </a:prstGeom>
        </p:spPr>
      </p:pic>
    </p:spTree>
    <p:extLst>
      <p:ext uri="{BB962C8B-B14F-4D97-AF65-F5344CB8AC3E}">
        <p14:creationId xmlns:p14="http://schemas.microsoft.com/office/powerpoint/2010/main" val="224446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24064C02-DCE0-7B98-CE21-F064050FB017}"/>
              </a:ext>
            </a:extLst>
          </p:cNvPr>
          <p:cNvSpPr>
            <a:spLocks noGrp="1"/>
          </p:cNvSpPr>
          <p:nvPr>
            <p:ph type="title"/>
          </p:nvPr>
        </p:nvSpPr>
        <p:spPr>
          <a:xfrm>
            <a:off x="382490" y="381001"/>
            <a:ext cx="11427022" cy="793837"/>
          </a:xfrm>
        </p:spPr>
        <p:txBody>
          <a:bodyPr/>
          <a:lstStyle/>
          <a:p>
            <a:r>
              <a:rPr lang="en-US"/>
              <a:t>Feedback and tips</a:t>
            </a:r>
          </a:p>
        </p:txBody>
      </p:sp>
      <p:sp>
        <p:nvSpPr>
          <p:cNvPr id="13" name="Slide Number Placeholder 12">
            <a:extLst>
              <a:ext uri="{FF2B5EF4-FFF2-40B4-BE49-F238E27FC236}">
                <a16:creationId xmlns:a16="http://schemas.microsoft.com/office/drawing/2014/main" id="{F9679AEF-051B-80DB-A50E-27EE3394B02C}"/>
              </a:ext>
            </a:extLst>
          </p:cNvPr>
          <p:cNvSpPr>
            <a:spLocks noGrp="1"/>
          </p:cNvSpPr>
          <p:nvPr>
            <p:ph type="sldNum" sz="quarter" idx="26"/>
          </p:nvPr>
        </p:nvSpPr>
        <p:spPr>
          <a:xfrm>
            <a:off x="11483344" y="6490025"/>
            <a:ext cx="326169" cy="201168"/>
          </a:xfrm>
        </p:spPr>
        <p:txBody>
          <a:bodyPr/>
          <a:lstStyle/>
          <a:p>
            <a:pPr defTabSz="914363"/>
            <a:fld id="{1F90F471-3972-4120-B8B3-0237DE626C35}" type="slidenum">
              <a:rPr lang="en-US">
                <a:solidFill>
                  <a:srgbClr val="000000"/>
                </a:solidFill>
                <a:latin typeface="Graphik"/>
              </a:rPr>
              <a:pPr defTabSz="914363"/>
              <a:t>24</a:t>
            </a:fld>
            <a:endParaRPr lang="en-US">
              <a:solidFill>
                <a:srgbClr val="000000"/>
              </a:solidFill>
              <a:latin typeface="Graphik"/>
            </a:endParaRPr>
          </a:p>
        </p:txBody>
      </p:sp>
      <p:pic>
        <p:nvPicPr>
          <p:cNvPr id="14" name="Graphic 13" descr="Rocket with solid fill">
            <a:extLst>
              <a:ext uri="{FF2B5EF4-FFF2-40B4-BE49-F238E27FC236}">
                <a16:creationId xmlns:a16="http://schemas.microsoft.com/office/drawing/2014/main" id="{AD9E6141-F373-00AB-4913-0ED4F89A9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9245" y="1749511"/>
            <a:ext cx="914400" cy="914400"/>
          </a:xfrm>
          <a:prstGeom prst="rect">
            <a:avLst/>
          </a:prstGeom>
        </p:spPr>
      </p:pic>
      <p:pic>
        <p:nvPicPr>
          <p:cNvPr id="19" name="Graphic 18" descr="Astronaut female with solid fill">
            <a:extLst>
              <a:ext uri="{FF2B5EF4-FFF2-40B4-BE49-F238E27FC236}">
                <a16:creationId xmlns:a16="http://schemas.microsoft.com/office/drawing/2014/main" id="{824481AB-BC9C-A181-87EA-FE11180AF4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7983" y="1749511"/>
            <a:ext cx="914400" cy="914400"/>
          </a:xfrm>
          <a:prstGeom prst="rect">
            <a:avLst/>
          </a:prstGeom>
        </p:spPr>
      </p:pic>
      <p:pic>
        <p:nvPicPr>
          <p:cNvPr id="33" name="Graphic 32" descr="Radio microphone with solid fill">
            <a:extLst>
              <a:ext uri="{FF2B5EF4-FFF2-40B4-BE49-F238E27FC236}">
                <a16:creationId xmlns:a16="http://schemas.microsoft.com/office/drawing/2014/main" id="{364E913E-EEDC-5E8D-C6EC-B0124C0C8D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68282" y="1749511"/>
            <a:ext cx="914400" cy="914400"/>
          </a:xfrm>
          <a:prstGeom prst="rect">
            <a:avLst/>
          </a:prstGeom>
        </p:spPr>
      </p:pic>
      <p:sp>
        <p:nvSpPr>
          <p:cNvPr id="55" name="Text Placeholder 75">
            <a:extLst>
              <a:ext uri="{FF2B5EF4-FFF2-40B4-BE49-F238E27FC236}">
                <a16:creationId xmlns:a16="http://schemas.microsoft.com/office/drawing/2014/main" id="{07824F73-5C36-EDE8-1FA0-B11796ADF80A}"/>
              </a:ext>
            </a:extLst>
          </p:cNvPr>
          <p:cNvSpPr txBox="1">
            <a:spLocks/>
          </p:cNvSpPr>
          <p:nvPr/>
        </p:nvSpPr>
        <p:spPr>
          <a:xfrm>
            <a:off x="1051662" y="2825425"/>
            <a:ext cx="2467042" cy="822960"/>
          </a:xfrm>
        </p:spPr>
        <p:txBody>
          <a:bodyPr anchor="t"/>
          <a:lstStyle>
            <a:lvl1pPr marL="0" indent="0" algn="l" defTabSz="914377" rtl="0" eaLnBrk="1" latinLnBrk="0" hangingPunct="1">
              <a:lnSpc>
                <a:spcPct val="90000"/>
              </a:lnSpc>
              <a:spcBef>
                <a:spcPts val="0"/>
              </a:spcBef>
              <a:spcAft>
                <a:spcPts val="0"/>
              </a:spcAft>
              <a:buFont typeface="Arial" panose="020B0604020202020204" pitchFamily="34" charset="0"/>
              <a:buNone/>
              <a:defRPr sz="2399" b="1" kern="1200" cap="none" baseline="0">
                <a:solidFill>
                  <a:schemeClr val="tx1"/>
                </a:solidFill>
                <a:latin typeface="+mj-lt"/>
                <a:ea typeface="+mn-ea"/>
                <a:cs typeface="+mn-cs"/>
              </a:defRPr>
            </a:lvl1pPr>
            <a:lvl2pPr marL="457063" indent="0" algn="l" defTabSz="914377" rtl="0" eaLnBrk="1" latinLnBrk="0" hangingPunct="1">
              <a:lnSpc>
                <a:spcPct val="100000"/>
              </a:lnSpc>
              <a:spcBef>
                <a:spcPts val="0"/>
              </a:spcBef>
              <a:spcAft>
                <a:spcPts val="1200"/>
              </a:spcAft>
              <a:buFont typeface="Arial" panose="020B0604020202020204" pitchFamily="34" charset="0"/>
              <a:buNone/>
              <a:defRPr sz="1999" b="1" kern="1200">
                <a:solidFill>
                  <a:schemeClr val="tx1"/>
                </a:solidFill>
                <a:latin typeface="+mn-lt"/>
                <a:ea typeface="+mn-ea"/>
                <a:cs typeface="+mn-cs"/>
              </a:defRPr>
            </a:lvl2pPr>
            <a:lvl3pPr marL="914126" indent="0" algn="l" defTabSz="914377" rtl="0" eaLnBrk="1" latinLnBrk="0" hangingPunct="1">
              <a:lnSpc>
                <a:spcPct val="110000"/>
              </a:lnSpc>
              <a:spcBef>
                <a:spcPts val="0"/>
              </a:spcBef>
              <a:spcAft>
                <a:spcPts val="600"/>
              </a:spcAft>
              <a:buFont typeface="Graphik" panose="020B0503030202060203" pitchFamily="34" charset="0"/>
              <a:buNone/>
              <a:defRPr sz="1799" b="1" kern="1200">
                <a:solidFill>
                  <a:schemeClr val="tx1"/>
                </a:solidFill>
                <a:latin typeface="+mn-lt"/>
                <a:ea typeface="+mn-ea"/>
                <a:cs typeface="+mn-cs"/>
              </a:defRPr>
            </a:lvl3pPr>
            <a:lvl4pPr marL="1371189" indent="0" algn="l" defTabSz="914377" rtl="0" eaLnBrk="1" latinLnBrk="0" hangingPunct="1">
              <a:lnSpc>
                <a:spcPct val="110000"/>
              </a:lnSpc>
              <a:spcBef>
                <a:spcPts val="0"/>
              </a:spcBef>
              <a:spcAft>
                <a:spcPts val="0"/>
              </a:spcAft>
              <a:buFont typeface="Arial" panose="020B0604020202020204" pitchFamily="34" charset="0"/>
              <a:buNone/>
              <a:defRPr sz="1600" b="1" kern="1200">
                <a:solidFill>
                  <a:schemeClr val="tx1"/>
                </a:solidFill>
                <a:latin typeface="+mn-lt"/>
                <a:ea typeface="+mn-ea"/>
                <a:cs typeface="+mn-cs"/>
              </a:defRPr>
            </a:lvl4pPr>
            <a:lvl5pPr marL="1828251" indent="0" algn="l" defTabSz="914377" rtl="0" eaLnBrk="1" latinLnBrk="0" hangingPunct="1">
              <a:lnSpc>
                <a:spcPct val="110000"/>
              </a:lnSpc>
              <a:spcBef>
                <a:spcPts val="0"/>
              </a:spcBef>
              <a:spcAft>
                <a:spcPts val="0"/>
              </a:spcAft>
              <a:buFont typeface="Graphik" panose="020B0503030202060203" pitchFamily="34" charset="0"/>
              <a:buNone/>
              <a:defRPr sz="1600" b="1" kern="1200">
                <a:solidFill>
                  <a:schemeClr val="tx1"/>
                </a:solidFill>
                <a:latin typeface="+mn-lt"/>
                <a:ea typeface="+mn-ea"/>
                <a:cs typeface="+mn-cs"/>
              </a:defRPr>
            </a:lvl5pPr>
            <a:lvl6pPr marL="2285314"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377" rtl="0" eaLnBrk="1" latinLnBrk="0" hangingPunct="1">
              <a:lnSpc>
                <a:spcPct val="90000"/>
              </a:lnSpc>
              <a:spcBef>
                <a:spcPts val="800"/>
              </a:spcBef>
              <a:buFont typeface="Arial" panose="020B0604020202020204" pitchFamily="34" charset="0"/>
              <a:buNone/>
              <a:defRPr sz="1600" b="1" kern="1200" cap="all" baseline="0">
                <a:solidFill>
                  <a:schemeClr val="tx1"/>
                </a:solidFill>
                <a:latin typeface="+mj-lt"/>
                <a:ea typeface="+mn-ea"/>
                <a:cs typeface="+mn-cs"/>
              </a:defRPr>
            </a:lvl7pPr>
            <a:lvl8pPr marL="3199440" indent="0" algn="l" defTabSz="914377" rtl="0" eaLnBrk="1" latinLnBrk="0" hangingPunct="1">
              <a:lnSpc>
                <a:spcPct val="100000"/>
              </a:lnSpc>
              <a:spcBef>
                <a:spcPts val="0"/>
              </a:spcBef>
              <a:spcAft>
                <a:spcPts val="800"/>
              </a:spcAft>
              <a:buFont typeface="Arial" panose="020B0604020202020204" pitchFamily="34" charset="0"/>
              <a:buNone/>
              <a:defRPr sz="1600" b="1" kern="1200" baseline="0">
                <a:solidFill>
                  <a:schemeClr val="tx1"/>
                </a:solidFill>
                <a:latin typeface="+mn-lt"/>
                <a:ea typeface="+mn-ea"/>
                <a:cs typeface="+mn-cs"/>
              </a:defRPr>
            </a:lvl8pPr>
            <a:lvl9pPr marL="3656503" indent="0" algn="l" defTabSz="914377" rtl="0" eaLnBrk="1" latinLnBrk="0" hangingPunct="1">
              <a:lnSpc>
                <a:spcPct val="110000"/>
              </a:lnSpc>
              <a:spcBef>
                <a:spcPts val="0"/>
              </a:spcBef>
              <a:spcAft>
                <a:spcPts val="600"/>
              </a:spcAft>
              <a:buFont typeface="Arial" panose="020B0604020202020204" pitchFamily="34" charset="0"/>
              <a:buNone/>
              <a:defRPr sz="1600" b="1" kern="1200">
                <a:solidFill>
                  <a:schemeClr val="tx1"/>
                </a:solidFill>
                <a:latin typeface="+mn-lt"/>
                <a:ea typeface="+mn-ea"/>
                <a:cs typeface="+mn-cs"/>
              </a:defRPr>
            </a:lvl9pPr>
          </a:lstStyle>
          <a:p>
            <a:pPr algn="ctr"/>
            <a:r>
              <a:rPr lang="en-US" sz="2800"/>
              <a:t>You</a:t>
            </a:r>
          </a:p>
        </p:txBody>
      </p:sp>
      <p:sp>
        <p:nvSpPr>
          <p:cNvPr id="56" name="Content Placeholder 84">
            <a:extLst>
              <a:ext uri="{FF2B5EF4-FFF2-40B4-BE49-F238E27FC236}">
                <a16:creationId xmlns:a16="http://schemas.microsoft.com/office/drawing/2014/main" id="{88658D35-E017-2B4A-3ABA-9DB2408DE3F8}"/>
              </a:ext>
            </a:extLst>
          </p:cNvPr>
          <p:cNvSpPr>
            <a:spLocks noGrp="1"/>
          </p:cNvSpPr>
          <p:nvPr>
            <p:ph sz="half" idx="2"/>
          </p:nvPr>
        </p:nvSpPr>
        <p:spPr>
          <a:xfrm>
            <a:off x="904620" y="3724585"/>
            <a:ext cx="2761126" cy="1616360"/>
          </a:xfrm>
        </p:spPr>
        <p:txBody>
          <a:bodyPr/>
          <a:lstStyle/>
          <a:p>
            <a:pPr marL="0" indent="0" algn="ctr">
              <a:buNone/>
            </a:pPr>
            <a:r>
              <a:rPr lang="en-US" sz="1800"/>
              <a:t>As Developer</a:t>
            </a:r>
          </a:p>
          <a:p>
            <a:pPr marL="0" indent="0" algn="ctr">
              <a:buNone/>
            </a:pPr>
            <a:r>
              <a:rPr lang="en-US" sz="1800"/>
              <a:t>As </a:t>
            </a:r>
            <a:r>
              <a:rPr lang="en-US" sz="1800" err="1"/>
              <a:t>Techlead</a:t>
            </a:r>
            <a:endParaRPr lang="en-US" sz="1800"/>
          </a:p>
        </p:txBody>
      </p:sp>
      <p:sp>
        <p:nvSpPr>
          <p:cNvPr id="59" name="Text Placeholder 75">
            <a:extLst>
              <a:ext uri="{FF2B5EF4-FFF2-40B4-BE49-F238E27FC236}">
                <a16:creationId xmlns:a16="http://schemas.microsoft.com/office/drawing/2014/main" id="{7FCF5894-1229-B854-B2A1-D75AD1B651A2}"/>
              </a:ext>
            </a:extLst>
          </p:cNvPr>
          <p:cNvSpPr txBox="1">
            <a:spLocks/>
          </p:cNvSpPr>
          <p:nvPr/>
        </p:nvSpPr>
        <p:spPr>
          <a:xfrm>
            <a:off x="4342517" y="2825425"/>
            <a:ext cx="2761126" cy="822960"/>
          </a:xfrm>
        </p:spPr>
        <p:txBody>
          <a:bodyPr anchor="t"/>
          <a:lstStyle>
            <a:lvl1pPr marL="0" indent="0" algn="l" defTabSz="914377" rtl="0" eaLnBrk="1" latinLnBrk="0" hangingPunct="1">
              <a:lnSpc>
                <a:spcPct val="90000"/>
              </a:lnSpc>
              <a:spcBef>
                <a:spcPts val="0"/>
              </a:spcBef>
              <a:spcAft>
                <a:spcPts val="0"/>
              </a:spcAft>
              <a:buFont typeface="Arial" panose="020B0604020202020204" pitchFamily="34" charset="0"/>
              <a:buNone/>
              <a:defRPr sz="2399" b="1" kern="1200" cap="none" baseline="0">
                <a:solidFill>
                  <a:schemeClr val="tx1"/>
                </a:solidFill>
                <a:latin typeface="+mj-lt"/>
                <a:ea typeface="+mn-ea"/>
                <a:cs typeface="+mn-cs"/>
              </a:defRPr>
            </a:lvl1pPr>
            <a:lvl2pPr marL="457063" indent="0" algn="l" defTabSz="914377" rtl="0" eaLnBrk="1" latinLnBrk="0" hangingPunct="1">
              <a:lnSpc>
                <a:spcPct val="100000"/>
              </a:lnSpc>
              <a:spcBef>
                <a:spcPts val="0"/>
              </a:spcBef>
              <a:spcAft>
                <a:spcPts val="1200"/>
              </a:spcAft>
              <a:buFont typeface="Arial" panose="020B0604020202020204" pitchFamily="34" charset="0"/>
              <a:buNone/>
              <a:defRPr sz="1999" b="1" kern="1200">
                <a:solidFill>
                  <a:schemeClr val="tx1"/>
                </a:solidFill>
                <a:latin typeface="+mn-lt"/>
                <a:ea typeface="+mn-ea"/>
                <a:cs typeface="+mn-cs"/>
              </a:defRPr>
            </a:lvl2pPr>
            <a:lvl3pPr marL="914126" indent="0" algn="l" defTabSz="914377" rtl="0" eaLnBrk="1" latinLnBrk="0" hangingPunct="1">
              <a:lnSpc>
                <a:spcPct val="110000"/>
              </a:lnSpc>
              <a:spcBef>
                <a:spcPts val="0"/>
              </a:spcBef>
              <a:spcAft>
                <a:spcPts val="600"/>
              </a:spcAft>
              <a:buFont typeface="Graphik" panose="020B0503030202060203" pitchFamily="34" charset="0"/>
              <a:buNone/>
              <a:defRPr sz="1799" b="1" kern="1200">
                <a:solidFill>
                  <a:schemeClr val="tx1"/>
                </a:solidFill>
                <a:latin typeface="+mn-lt"/>
                <a:ea typeface="+mn-ea"/>
                <a:cs typeface="+mn-cs"/>
              </a:defRPr>
            </a:lvl3pPr>
            <a:lvl4pPr marL="1371189" indent="0" algn="l" defTabSz="914377" rtl="0" eaLnBrk="1" latinLnBrk="0" hangingPunct="1">
              <a:lnSpc>
                <a:spcPct val="110000"/>
              </a:lnSpc>
              <a:spcBef>
                <a:spcPts val="0"/>
              </a:spcBef>
              <a:spcAft>
                <a:spcPts val="0"/>
              </a:spcAft>
              <a:buFont typeface="Arial" panose="020B0604020202020204" pitchFamily="34" charset="0"/>
              <a:buNone/>
              <a:defRPr sz="1600" b="1" kern="1200">
                <a:solidFill>
                  <a:schemeClr val="tx1"/>
                </a:solidFill>
                <a:latin typeface="+mn-lt"/>
                <a:ea typeface="+mn-ea"/>
                <a:cs typeface="+mn-cs"/>
              </a:defRPr>
            </a:lvl4pPr>
            <a:lvl5pPr marL="1828251" indent="0" algn="l" defTabSz="914377" rtl="0" eaLnBrk="1" latinLnBrk="0" hangingPunct="1">
              <a:lnSpc>
                <a:spcPct val="110000"/>
              </a:lnSpc>
              <a:spcBef>
                <a:spcPts val="0"/>
              </a:spcBef>
              <a:spcAft>
                <a:spcPts val="0"/>
              </a:spcAft>
              <a:buFont typeface="Graphik" panose="020B0503030202060203" pitchFamily="34" charset="0"/>
              <a:buNone/>
              <a:defRPr sz="1600" b="1" kern="1200">
                <a:solidFill>
                  <a:schemeClr val="tx1"/>
                </a:solidFill>
                <a:latin typeface="+mn-lt"/>
                <a:ea typeface="+mn-ea"/>
                <a:cs typeface="+mn-cs"/>
              </a:defRPr>
            </a:lvl5pPr>
            <a:lvl6pPr marL="2285314"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377" rtl="0" eaLnBrk="1" latinLnBrk="0" hangingPunct="1">
              <a:lnSpc>
                <a:spcPct val="90000"/>
              </a:lnSpc>
              <a:spcBef>
                <a:spcPts val="800"/>
              </a:spcBef>
              <a:buFont typeface="Arial" panose="020B0604020202020204" pitchFamily="34" charset="0"/>
              <a:buNone/>
              <a:defRPr sz="1600" b="1" kern="1200" cap="all" baseline="0">
                <a:solidFill>
                  <a:schemeClr val="tx1"/>
                </a:solidFill>
                <a:latin typeface="+mj-lt"/>
                <a:ea typeface="+mn-ea"/>
                <a:cs typeface="+mn-cs"/>
              </a:defRPr>
            </a:lvl7pPr>
            <a:lvl8pPr marL="3199440" indent="0" algn="l" defTabSz="914377" rtl="0" eaLnBrk="1" latinLnBrk="0" hangingPunct="1">
              <a:lnSpc>
                <a:spcPct val="100000"/>
              </a:lnSpc>
              <a:spcBef>
                <a:spcPts val="0"/>
              </a:spcBef>
              <a:spcAft>
                <a:spcPts val="800"/>
              </a:spcAft>
              <a:buFont typeface="Arial" panose="020B0604020202020204" pitchFamily="34" charset="0"/>
              <a:buNone/>
              <a:defRPr sz="1600" b="1" kern="1200" baseline="0">
                <a:solidFill>
                  <a:schemeClr val="tx1"/>
                </a:solidFill>
                <a:latin typeface="+mn-lt"/>
                <a:ea typeface="+mn-ea"/>
                <a:cs typeface="+mn-cs"/>
              </a:defRPr>
            </a:lvl8pPr>
            <a:lvl9pPr marL="3656503" indent="0" algn="l" defTabSz="914377" rtl="0" eaLnBrk="1" latinLnBrk="0" hangingPunct="1">
              <a:lnSpc>
                <a:spcPct val="110000"/>
              </a:lnSpc>
              <a:spcBef>
                <a:spcPts val="0"/>
              </a:spcBef>
              <a:spcAft>
                <a:spcPts val="600"/>
              </a:spcAft>
              <a:buFont typeface="Arial" panose="020B0604020202020204" pitchFamily="34" charset="0"/>
              <a:buNone/>
              <a:defRPr sz="1600" b="1" kern="1200">
                <a:solidFill>
                  <a:schemeClr val="tx1"/>
                </a:solidFill>
                <a:latin typeface="+mn-lt"/>
                <a:ea typeface="+mn-ea"/>
                <a:cs typeface="+mn-cs"/>
              </a:defRPr>
            </a:lvl9pPr>
          </a:lstStyle>
          <a:p>
            <a:pPr algn="ctr"/>
            <a:r>
              <a:rPr lang="en-US" sz="2800"/>
              <a:t>Feedbacks</a:t>
            </a:r>
          </a:p>
        </p:txBody>
      </p:sp>
      <p:sp>
        <p:nvSpPr>
          <p:cNvPr id="60" name="Content Placeholder 84">
            <a:extLst>
              <a:ext uri="{FF2B5EF4-FFF2-40B4-BE49-F238E27FC236}">
                <a16:creationId xmlns:a16="http://schemas.microsoft.com/office/drawing/2014/main" id="{749B2B34-4463-FA4D-6AFA-3AF4E536F46A}"/>
              </a:ext>
            </a:extLst>
          </p:cNvPr>
          <p:cNvSpPr txBox="1">
            <a:spLocks/>
          </p:cNvSpPr>
          <p:nvPr/>
        </p:nvSpPr>
        <p:spPr>
          <a:xfrm>
            <a:off x="4342517" y="3724585"/>
            <a:ext cx="2761126" cy="1616360"/>
          </a:xfrm>
        </p:spPr>
        <p:txBody>
          <a:bodyPr/>
          <a:lstStyle>
            <a:lvl1pPr marL="55561" indent="0" algn="l" defTabSz="914377" rtl="0" eaLnBrk="1" latinLnBrk="0" hangingPunct="1">
              <a:lnSpc>
                <a:spcPct val="85000"/>
              </a:lnSpc>
              <a:spcBef>
                <a:spcPts val="0"/>
              </a:spcBef>
              <a:spcAft>
                <a:spcPts val="600"/>
              </a:spcAft>
              <a:buFont typeface="Arial" panose="020B0604020202020204" pitchFamily="34" charset="0"/>
              <a:buNone/>
              <a:defRPr sz="1799"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600"/>
              </a:spcAft>
              <a:buFont typeface="Arial" panose="020B0604020202020204" pitchFamily="34" charset="0"/>
              <a:buChar char="•"/>
              <a:defRPr sz="1799"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799"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600"/>
              </a:spcAft>
              <a:buFont typeface="Graphik" panose="020B0503030202060203" pitchFamily="34" charset="0"/>
              <a:buChar char="–"/>
              <a:defRPr sz="16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algn="ctr"/>
            <a:r>
              <a:rPr lang="en-US" sz="3200">
                <a:solidFill>
                  <a:schemeClr val="accent2"/>
                </a:solidFill>
              </a:rPr>
              <a:t>What is your favorite feature?</a:t>
            </a:r>
          </a:p>
        </p:txBody>
      </p:sp>
      <p:sp>
        <p:nvSpPr>
          <p:cNvPr id="61" name="Text Placeholder 75">
            <a:extLst>
              <a:ext uri="{FF2B5EF4-FFF2-40B4-BE49-F238E27FC236}">
                <a16:creationId xmlns:a16="http://schemas.microsoft.com/office/drawing/2014/main" id="{6162FC07-C4D5-E6DD-46C8-E98A3076E8DA}"/>
              </a:ext>
            </a:extLst>
          </p:cNvPr>
          <p:cNvSpPr txBox="1">
            <a:spLocks/>
          </p:cNvSpPr>
          <p:nvPr/>
        </p:nvSpPr>
        <p:spPr>
          <a:xfrm>
            <a:off x="8058461" y="2825425"/>
            <a:ext cx="2902764" cy="822960"/>
          </a:xfrm>
        </p:spPr>
        <p:txBody>
          <a:bodyPr anchor="t"/>
          <a:lstStyle>
            <a:lvl1pPr marL="0" indent="0" algn="l" defTabSz="914377" rtl="0" eaLnBrk="1" latinLnBrk="0" hangingPunct="1">
              <a:lnSpc>
                <a:spcPct val="90000"/>
              </a:lnSpc>
              <a:spcBef>
                <a:spcPts val="0"/>
              </a:spcBef>
              <a:spcAft>
                <a:spcPts val="0"/>
              </a:spcAft>
              <a:buFont typeface="Arial" panose="020B0604020202020204" pitchFamily="34" charset="0"/>
              <a:buNone/>
              <a:defRPr sz="2399" b="1" kern="1200" cap="none" baseline="0">
                <a:solidFill>
                  <a:schemeClr val="tx1"/>
                </a:solidFill>
                <a:latin typeface="+mj-lt"/>
                <a:ea typeface="+mn-ea"/>
                <a:cs typeface="+mn-cs"/>
              </a:defRPr>
            </a:lvl1pPr>
            <a:lvl2pPr marL="457063" indent="0" algn="l" defTabSz="914377" rtl="0" eaLnBrk="1" latinLnBrk="0" hangingPunct="1">
              <a:lnSpc>
                <a:spcPct val="100000"/>
              </a:lnSpc>
              <a:spcBef>
                <a:spcPts val="0"/>
              </a:spcBef>
              <a:spcAft>
                <a:spcPts val="1200"/>
              </a:spcAft>
              <a:buFont typeface="Arial" panose="020B0604020202020204" pitchFamily="34" charset="0"/>
              <a:buNone/>
              <a:defRPr sz="1999" b="1" kern="1200">
                <a:solidFill>
                  <a:schemeClr val="tx1"/>
                </a:solidFill>
                <a:latin typeface="+mn-lt"/>
                <a:ea typeface="+mn-ea"/>
                <a:cs typeface="+mn-cs"/>
              </a:defRPr>
            </a:lvl2pPr>
            <a:lvl3pPr marL="914126" indent="0" algn="l" defTabSz="914377" rtl="0" eaLnBrk="1" latinLnBrk="0" hangingPunct="1">
              <a:lnSpc>
                <a:spcPct val="110000"/>
              </a:lnSpc>
              <a:spcBef>
                <a:spcPts val="0"/>
              </a:spcBef>
              <a:spcAft>
                <a:spcPts val="600"/>
              </a:spcAft>
              <a:buFont typeface="Graphik" panose="020B0503030202060203" pitchFamily="34" charset="0"/>
              <a:buNone/>
              <a:defRPr sz="1799" b="1" kern="1200">
                <a:solidFill>
                  <a:schemeClr val="tx1"/>
                </a:solidFill>
                <a:latin typeface="+mn-lt"/>
                <a:ea typeface="+mn-ea"/>
                <a:cs typeface="+mn-cs"/>
              </a:defRPr>
            </a:lvl3pPr>
            <a:lvl4pPr marL="1371189" indent="0" algn="l" defTabSz="914377" rtl="0" eaLnBrk="1" latinLnBrk="0" hangingPunct="1">
              <a:lnSpc>
                <a:spcPct val="110000"/>
              </a:lnSpc>
              <a:spcBef>
                <a:spcPts val="0"/>
              </a:spcBef>
              <a:spcAft>
                <a:spcPts val="0"/>
              </a:spcAft>
              <a:buFont typeface="Arial" panose="020B0604020202020204" pitchFamily="34" charset="0"/>
              <a:buNone/>
              <a:defRPr sz="1600" b="1" kern="1200">
                <a:solidFill>
                  <a:schemeClr val="tx1"/>
                </a:solidFill>
                <a:latin typeface="+mn-lt"/>
                <a:ea typeface="+mn-ea"/>
                <a:cs typeface="+mn-cs"/>
              </a:defRPr>
            </a:lvl4pPr>
            <a:lvl5pPr marL="1828251" indent="0" algn="l" defTabSz="914377" rtl="0" eaLnBrk="1" latinLnBrk="0" hangingPunct="1">
              <a:lnSpc>
                <a:spcPct val="110000"/>
              </a:lnSpc>
              <a:spcBef>
                <a:spcPts val="0"/>
              </a:spcBef>
              <a:spcAft>
                <a:spcPts val="0"/>
              </a:spcAft>
              <a:buFont typeface="Graphik" panose="020B0503030202060203" pitchFamily="34" charset="0"/>
              <a:buNone/>
              <a:defRPr sz="1600" b="1" kern="1200">
                <a:solidFill>
                  <a:schemeClr val="tx1"/>
                </a:solidFill>
                <a:latin typeface="+mn-lt"/>
                <a:ea typeface="+mn-ea"/>
                <a:cs typeface="+mn-cs"/>
              </a:defRPr>
            </a:lvl5pPr>
            <a:lvl6pPr marL="2285314"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377" rtl="0" eaLnBrk="1" latinLnBrk="0" hangingPunct="1">
              <a:lnSpc>
                <a:spcPct val="90000"/>
              </a:lnSpc>
              <a:spcBef>
                <a:spcPts val="800"/>
              </a:spcBef>
              <a:buFont typeface="Arial" panose="020B0604020202020204" pitchFamily="34" charset="0"/>
              <a:buNone/>
              <a:defRPr sz="1600" b="1" kern="1200" cap="all" baseline="0">
                <a:solidFill>
                  <a:schemeClr val="tx1"/>
                </a:solidFill>
                <a:latin typeface="+mj-lt"/>
                <a:ea typeface="+mn-ea"/>
                <a:cs typeface="+mn-cs"/>
              </a:defRPr>
            </a:lvl7pPr>
            <a:lvl8pPr marL="3199440" indent="0" algn="l" defTabSz="914377" rtl="0" eaLnBrk="1" latinLnBrk="0" hangingPunct="1">
              <a:lnSpc>
                <a:spcPct val="100000"/>
              </a:lnSpc>
              <a:spcBef>
                <a:spcPts val="0"/>
              </a:spcBef>
              <a:spcAft>
                <a:spcPts val="800"/>
              </a:spcAft>
              <a:buFont typeface="Arial" panose="020B0604020202020204" pitchFamily="34" charset="0"/>
              <a:buNone/>
              <a:defRPr sz="1600" b="1" kern="1200" baseline="0">
                <a:solidFill>
                  <a:schemeClr val="tx1"/>
                </a:solidFill>
                <a:latin typeface="+mn-lt"/>
                <a:ea typeface="+mn-ea"/>
                <a:cs typeface="+mn-cs"/>
              </a:defRPr>
            </a:lvl8pPr>
            <a:lvl9pPr marL="3656503" indent="0" algn="l" defTabSz="914377" rtl="0" eaLnBrk="1" latinLnBrk="0" hangingPunct="1">
              <a:lnSpc>
                <a:spcPct val="110000"/>
              </a:lnSpc>
              <a:spcBef>
                <a:spcPts val="0"/>
              </a:spcBef>
              <a:spcAft>
                <a:spcPts val="600"/>
              </a:spcAft>
              <a:buFont typeface="Arial" panose="020B0604020202020204" pitchFamily="34" charset="0"/>
              <a:buNone/>
              <a:defRPr sz="1600" b="1" kern="1200">
                <a:solidFill>
                  <a:schemeClr val="tx1"/>
                </a:solidFill>
                <a:latin typeface="+mn-lt"/>
                <a:ea typeface="+mn-ea"/>
                <a:cs typeface="+mn-cs"/>
              </a:defRPr>
            </a:lvl9pPr>
          </a:lstStyle>
          <a:p>
            <a:pPr algn="ctr"/>
            <a:r>
              <a:rPr lang="en-US" sz="2800"/>
              <a:t>Features</a:t>
            </a:r>
          </a:p>
        </p:txBody>
      </p:sp>
      <p:sp>
        <p:nvSpPr>
          <p:cNvPr id="62" name="Content Placeholder 84">
            <a:extLst>
              <a:ext uri="{FF2B5EF4-FFF2-40B4-BE49-F238E27FC236}">
                <a16:creationId xmlns:a16="http://schemas.microsoft.com/office/drawing/2014/main" id="{E79062C8-60D2-54BF-FD01-4B7A5E3DB2F0}"/>
              </a:ext>
            </a:extLst>
          </p:cNvPr>
          <p:cNvSpPr txBox="1">
            <a:spLocks/>
          </p:cNvSpPr>
          <p:nvPr/>
        </p:nvSpPr>
        <p:spPr>
          <a:xfrm>
            <a:off x="7847108" y="3724584"/>
            <a:ext cx="3325470" cy="1958585"/>
          </a:xfrm>
        </p:spPr>
        <p:txBody>
          <a:bodyPr/>
          <a:lstStyle>
            <a:lvl1pPr marL="55561" indent="0" algn="l" defTabSz="914377" rtl="0" eaLnBrk="1" latinLnBrk="0" hangingPunct="1">
              <a:lnSpc>
                <a:spcPct val="85000"/>
              </a:lnSpc>
              <a:spcBef>
                <a:spcPts val="0"/>
              </a:spcBef>
              <a:spcAft>
                <a:spcPts val="600"/>
              </a:spcAft>
              <a:buFont typeface="Arial" panose="020B0604020202020204" pitchFamily="34" charset="0"/>
              <a:buNone/>
              <a:defRPr sz="1799"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600"/>
              </a:spcAft>
              <a:buFont typeface="Arial" panose="020B0604020202020204" pitchFamily="34" charset="0"/>
              <a:buChar char="•"/>
              <a:defRPr sz="1799"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799"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600"/>
              </a:spcAft>
              <a:buFont typeface="Graphik" panose="020B0503030202060203" pitchFamily="34" charset="0"/>
              <a:buChar char="–"/>
              <a:defRPr sz="16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algn="ctr"/>
            <a:r>
              <a:rPr lang="en-US" sz="1800"/>
              <a:t>Green Field development</a:t>
            </a:r>
          </a:p>
          <a:p>
            <a:pPr marL="0" algn="ctr"/>
            <a:r>
              <a:rPr lang="en-US" sz="1800"/>
              <a:t>Regex</a:t>
            </a:r>
          </a:p>
          <a:p>
            <a:pPr marL="0" algn="ctr"/>
            <a:r>
              <a:rPr lang="en-US" sz="1800"/>
              <a:t>Validator</a:t>
            </a:r>
          </a:p>
          <a:p>
            <a:pPr marL="0" algn="ctr"/>
            <a:r>
              <a:rPr lang="en-US" sz="1800"/>
              <a:t>Unit Test Code Generation</a:t>
            </a:r>
          </a:p>
          <a:p>
            <a:pPr marL="0" algn="ctr"/>
            <a:r>
              <a:rPr lang="en-US" sz="1800"/>
              <a:t>Data Connection</a:t>
            </a:r>
          </a:p>
          <a:p>
            <a:pPr marL="0" algn="ctr"/>
            <a:r>
              <a:rPr lang="en-US" sz="1800"/>
              <a:t>File Operation</a:t>
            </a:r>
          </a:p>
        </p:txBody>
      </p:sp>
      <p:sp>
        <p:nvSpPr>
          <p:cNvPr id="68" name="TextBox 67">
            <a:extLst>
              <a:ext uri="{FF2B5EF4-FFF2-40B4-BE49-F238E27FC236}">
                <a16:creationId xmlns:a16="http://schemas.microsoft.com/office/drawing/2014/main" id="{C5A84328-0A2E-D1EA-A869-60F08F94162C}"/>
              </a:ext>
            </a:extLst>
          </p:cNvPr>
          <p:cNvSpPr txBox="1"/>
          <p:nvPr/>
        </p:nvSpPr>
        <p:spPr>
          <a:xfrm>
            <a:off x="4409211" y="5298971"/>
            <a:ext cx="2465408" cy="584775"/>
          </a:xfrm>
          <a:prstGeom prst="rect">
            <a:avLst/>
          </a:prstGeom>
          <a:noFill/>
        </p:spPr>
        <p:txBody>
          <a:bodyPr wrap="square">
            <a:spAutoFit/>
          </a:bodyPr>
          <a:lstStyle/>
          <a:p>
            <a:pPr marL="0" algn="ctr"/>
            <a:r>
              <a:rPr lang="en-US" sz="1600">
                <a:solidFill>
                  <a:schemeClr val="accent2"/>
                </a:solidFill>
              </a:rPr>
              <a:t>Or discovered during this part</a:t>
            </a:r>
          </a:p>
        </p:txBody>
      </p:sp>
    </p:spTree>
    <p:extLst>
      <p:ext uri="{BB962C8B-B14F-4D97-AF65-F5344CB8AC3E}">
        <p14:creationId xmlns:p14="http://schemas.microsoft.com/office/powerpoint/2010/main" val="1524258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25</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a:xfrm>
            <a:off x="381000" y="89597"/>
            <a:ext cx="11430000" cy="740789"/>
          </a:xfrm>
        </p:spPr>
        <p:txBody>
          <a:bodyPr/>
          <a:lstStyle/>
          <a:p>
            <a:r>
              <a:rPr lang="en-US"/>
              <a:t>C# Demo – Use cases</a:t>
            </a:r>
          </a:p>
        </p:txBody>
      </p:sp>
      <p:graphicFrame>
        <p:nvGraphicFramePr>
          <p:cNvPr id="7" name="Table 6">
            <a:extLst>
              <a:ext uri="{FF2B5EF4-FFF2-40B4-BE49-F238E27FC236}">
                <a16:creationId xmlns:a16="http://schemas.microsoft.com/office/drawing/2014/main" id="{8ACFE49B-D4BD-E150-9942-3CE801144E1E}"/>
              </a:ext>
            </a:extLst>
          </p:cNvPr>
          <p:cNvGraphicFramePr>
            <a:graphicFrameLocks noGrp="1"/>
          </p:cNvGraphicFramePr>
          <p:nvPr>
            <p:extLst>
              <p:ext uri="{D42A27DB-BD31-4B8C-83A1-F6EECF244321}">
                <p14:modId xmlns:p14="http://schemas.microsoft.com/office/powerpoint/2010/main" val="1809376585"/>
              </p:ext>
            </p:extLst>
          </p:nvPr>
        </p:nvGraphicFramePr>
        <p:xfrm>
          <a:off x="381000" y="496497"/>
          <a:ext cx="10778592" cy="6327417"/>
        </p:xfrm>
        <a:graphic>
          <a:graphicData uri="http://schemas.openxmlformats.org/drawingml/2006/table">
            <a:tbl>
              <a:tblPr firstRow="1" lastRow="1">
                <a:tableStyleId>{5C22544A-7EE6-4342-B048-85BDC9FD1C3A}</a:tableStyleId>
              </a:tblPr>
              <a:tblGrid>
                <a:gridCol w="547453">
                  <a:extLst>
                    <a:ext uri="{9D8B030D-6E8A-4147-A177-3AD203B41FA5}">
                      <a16:colId xmlns:a16="http://schemas.microsoft.com/office/drawing/2014/main" val="2129466912"/>
                    </a:ext>
                  </a:extLst>
                </a:gridCol>
                <a:gridCol w="364841">
                  <a:extLst>
                    <a:ext uri="{9D8B030D-6E8A-4147-A177-3AD203B41FA5}">
                      <a16:colId xmlns:a16="http://schemas.microsoft.com/office/drawing/2014/main" val="3575487018"/>
                    </a:ext>
                  </a:extLst>
                </a:gridCol>
                <a:gridCol w="4162425">
                  <a:extLst>
                    <a:ext uri="{9D8B030D-6E8A-4147-A177-3AD203B41FA5}">
                      <a16:colId xmlns:a16="http://schemas.microsoft.com/office/drawing/2014/main" val="1246475344"/>
                    </a:ext>
                  </a:extLst>
                </a:gridCol>
                <a:gridCol w="4968240">
                  <a:extLst>
                    <a:ext uri="{9D8B030D-6E8A-4147-A177-3AD203B41FA5}">
                      <a16:colId xmlns:a16="http://schemas.microsoft.com/office/drawing/2014/main" val="291186026"/>
                    </a:ext>
                  </a:extLst>
                </a:gridCol>
                <a:gridCol w="735633">
                  <a:extLst>
                    <a:ext uri="{9D8B030D-6E8A-4147-A177-3AD203B41FA5}">
                      <a16:colId xmlns:a16="http://schemas.microsoft.com/office/drawing/2014/main" val="1077846164"/>
                    </a:ext>
                  </a:extLst>
                </a:gridCol>
              </a:tblGrid>
              <a:tr h="297947">
                <a:tc>
                  <a:txBody>
                    <a:bodyPr/>
                    <a:lstStyle/>
                    <a:p>
                      <a:pPr algn="ctr" rtl="0" fontAlgn="ctr"/>
                      <a:r>
                        <a:rPr lang="en-US" sz="900" b="1" u="none" strike="noStrike">
                          <a:effectLst/>
                        </a:rPr>
                        <a:t>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ctr" rtl="0" fontAlgn="ctr"/>
                      <a:r>
                        <a:rPr lang="en-US" sz="900" b="1" u="none" strike="noStrike">
                          <a:effectLst/>
                        </a:rPr>
                        <a:t>#</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Activities</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Description</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fontAlgn="ctr"/>
                      <a:r>
                        <a:rPr lang="en-US" sz="900" b="1" u="none" strike="noStrike">
                          <a:effectLst/>
                        </a:rPr>
                        <a:t>Duration</a:t>
                      </a:r>
                      <a:br>
                        <a:rPr lang="en-US" sz="900" b="1" u="none" strike="noStrike">
                          <a:effectLst/>
                        </a:rPr>
                      </a:br>
                      <a:r>
                        <a:rPr lang="en-US" sz="900" b="1" u="none" strike="noStrike">
                          <a:effectLst/>
                        </a:rPr>
                        <a:t>(minutes)</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2677225115"/>
                  </a:ext>
                </a:extLst>
              </a:tr>
              <a:tr h="168409">
                <a:tc rowSpan="3">
                  <a:txBody>
                    <a:bodyPr/>
                    <a:lstStyle/>
                    <a:p>
                      <a:pPr algn="ctr" fontAlgn="ctr"/>
                      <a:r>
                        <a:rPr lang="en-US" sz="900" b="1" u="none" strike="noStrike">
                          <a:effectLst/>
                        </a:rPr>
                        <a:t>Intro</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Quick recap on </a:t>
                      </a:r>
                      <a:r>
                        <a:rPr lang="en-US" sz="900" u="none" strike="noStrike" err="1">
                          <a:effectLst/>
                        </a:rPr>
                        <a:t>Github</a:t>
                      </a:r>
                      <a:r>
                        <a:rPr lang="en-US" sz="900" u="none" strike="noStrike">
                          <a:effectLst/>
                        </a:rPr>
                        <a:t> copilot introduction</a:t>
                      </a:r>
                      <a:endParaRPr lang="en-US" sz="900" b="0" i="0" u="none" strike="noStrike">
                        <a:solidFill>
                          <a:srgbClr val="000000"/>
                        </a:solidFill>
                        <a:effectLst/>
                        <a:latin typeface="Graphik" panose="020B0503030202060203" pitchFamily="34" charset="0"/>
                      </a:endParaRPr>
                    </a:p>
                  </a:txBody>
                  <a:tcPr marL="36000" marR="5159" marT="5159" marB="36000" anchor="b"/>
                </a:tc>
                <a:tc>
                  <a:txBody>
                    <a:bodyPr/>
                    <a:lstStyle/>
                    <a:p>
                      <a:pPr algn="l" rtl="0" fontAlgn="b"/>
                      <a:r>
                        <a:rPr lang="en-US" sz="900" u="none" strike="noStrike">
                          <a:effectLst/>
                        </a:rPr>
                        <a:t>Recap from the previous Envision sessions</a:t>
                      </a:r>
                      <a:endParaRPr lang="en-US" sz="900" b="0" i="0" u="none" strike="noStrike">
                        <a:solidFill>
                          <a:srgbClr val="000000"/>
                        </a:solidFill>
                        <a:effectLst/>
                        <a:latin typeface="Graphik" panose="020B0503030202060203" pitchFamily="34" charset="0"/>
                      </a:endParaRPr>
                    </a:p>
                  </a:txBody>
                  <a:tcPr marL="36000" marR="5159" marT="5159" marB="36000" anchor="ctr"/>
                </a:tc>
                <a:tc rowSpan="3">
                  <a:txBody>
                    <a:bodyPr/>
                    <a:lstStyle/>
                    <a:p>
                      <a:pPr algn="ctr" fontAlgn="ctr"/>
                      <a:r>
                        <a:rPr lang="en-US" sz="900" b="1" i="0" u="none" strike="noStrike">
                          <a:solidFill>
                            <a:srgbClr val="000000"/>
                          </a:solidFill>
                          <a:effectLst/>
                          <a:latin typeface="Calibri" panose="020F0502020204030204" pitchFamily="34" charset="0"/>
                        </a:rPr>
                        <a:t>20</a:t>
                      </a:r>
                    </a:p>
                  </a:txBody>
                  <a:tcPr marL="36000" marR="5159" marT="5159" marB="36000" anchor="ctr"/>
                </a:tc>
                <a:extLst>
                  <a:ext uri="{0D108BD9-81ED-4DB2-BD59-A6C34878D82A}">
                    <a16:rowId xmlns:a16="http://schemas.microsoft.com/office/drawing/2014/main" val="2392135027"/>
                  </a:ext>
                </a:extLst>
              </a:tr>
              <a:tr h="318822">
                <a:tc vMerge="1">
                  <a:txBody>
                    <a:bodyPr/>
                    <a:lstStyle/>
                    <a:p>
                      <a:endParaRPr lang="en-US"/>
                    </a:p>
                  </a:txBody>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Introduction to Prompt Engineering</a:t>
                      </a:r>
                      <a:endParaRPr lang="en-US" sz="900" b="0" i="0" u="none" strike="noStrike">
                        <a:solidFill>
                          <a:srgbClr val="000000"/>
                        </a:solidFill>
                        <a:effectLst/>
                        <a:latin typeface="Graphik" panose="020B0503030202060203" pitchFamily="34" charset="0"/>
                      </a:endParaRPr>
                    </a:p>
                  </a:txBody>
                  <a:tcPr marL="36000" marR="5159" marT="5159" marB="36000" anchor="b"/>
                </a:tc>
                <a:tc>
                  <a:txBody>
                    <a:bodyPr/>
                    <a:lstStyle/>
                    <a:p>
                      <a:pPr algn="l" rtl="0" fontAlgn="b"/>
                      <a:r>
                        <a:rPr lang="en-US" sz="900" u="none" strike="noStrike">
                          <a:effectLst/>
                        </a:rPr>
                        <a:t>Importance of context, samples of good quality prompts, various interaction option (inline chat, chat, auto completion.)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048127822"/>
                  </a:ext>
                </a:extLst>
              </a:tr>
              <a:tr h="228508">
                <a:tc vMerge="1">
                  <a:txBody>
                    <a:bodyPr/>
                    <a:lstStyle/>
                    <a:p>
                      <a:endParaRPr lang="en-US"/>
                    </a:p>
                  </a:txBody>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dirty="0">
                          <a:effectLst/>
                        </a:rPr>
                        <a:t>Shortcuts</a:t>
                      </a:r>
                      <a:endParaRPr lang="en-US" sz="900" b="0" i="0" u="none" strike="noStrike" dirty="0">
                        <a:solidFill>
                          <a:srgbClr val="000000"/>
                        </a:solidFill>
                        <a:effectLst/>
                        <a:latin typeface="Graphik" panose="020B0503030202060203" pitchFamily="34" charset="0"/>
                      </a:endParaRPr>
                    </a:p>
                  </a:txBody>
                  <a:tcPr marL="36000" marR="5159" marT="5159" marB="36000" anchor="ctr"/>
                </a:tc>
                <a:tc>
                  <a:txBody>
                    <a:bodyPr/>
                    <a:lstStyle/>
                    <a:p>
                      <a:pPr algn="l" rtl="0" fontAlgn="b"/>
                      <a:r>
                        <a:rPr lang="en-US" sz="900" u="none" strike="noStrike">
                          <a:effectLst/>
                        </a:rPr>
                        <a:t>Productivity tips to leverage GitHub Copilot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7485623"/>
                  </a:ext>
                </a:extLst>
              </a:tr>
              <a:tr h="297947">
                <a:tc rowSpan="7">
                  <a:txBody>
                    <a:bodyPr/>
                    <a:lstStyle/>
                    <a:p>
                      <a:pPr algn="ctr" fontAlgn="ctr"/>
                      <a:r>
                        <a:rPr lang="en-US" sz="900" b="1" u="none" strike="noStrike">
                          <a:effectLst/>
                        </a:rPr>
                        <a:t>Lab</a:t>
                      </a:r>
                    </a:p>
                    <a:p>
                      <a:pPr algn="ctr" fontAlgn="ctr"/>
                      <a:r>
                        <a:rPr lang="en-US" sz="900" b="1" u="none" strike="noStrike">
                          <a:effectLst/>
                        </a:rPr>
                        <a:t>Level 1</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u="none" strike="noStrike">
                          <a:effectLst/>
                        </a:rPr>
                        <a:t>Conduct live demonstrations of GitHub Copilot and facilitate hands-on sessions for the following scenario: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 Quick demo and Launch the lab 1</a:t>
                      </a:r>
                      <a:endParaRPr lang="en-US" sz="900" b="1" i="0" u="none" strike="noStrike">
                        <a:solidFill>
                          <a:srgbClr val="000000"/>
                        </a:solidFill>
                        <a:effectLst/>
                        <a:latin typeface="Graphik" panose="020B0503030202060203" pitchFamily="34" charset="0"/>
                      </a:endParaRPr>
                    </a:p>
                  </a:txBody>
                  <a:tcPr marL="36000" marR="5159" marT="5159" marB="36000" anchor="ctr"/>
                </a:tc>
                <a:tc rowSpan="7">
                  <a:txBody>
                    <a:bodyPr/>
                    <a:lstStyle/>
                    <a:p>
                      <a:pPr algn="ctr" fontAlgn="ctr"/>
                      <a:r>
                        <a:rPr lang="en-US" sz="900" u="none" strike="noStrike">
                          <a:effectLst/>
                        </a:rPr>
                        <a:t>30</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1311769561"/>
                  </a:ext>
                </a:extLst>
              </a:tr>
              <a:tr h="168409">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4</a:t>
                      </a:r>
                    </a:p>
                  </a:txBody>
                  <a:tcPr marL="36000" marR="5159" marT="5159" marB="36000" anchor="ctr"/>
                </a:tc>
                <a:tc>
                  <a:txBody>
                    <a:bodyPr/>
                    <a:lstStyle/>
                    <a:p>
                      <a:pPr algn="l" rtl="0" fontAlgn="ctr"/>
                      <a:r>
                        <a:rPr lang="en-US" sz="900" u="none" strike="noStrike">
                          <a:effectLst/>
                        </a:rPr>
                        <a:t>Green Field development</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Create code snippet for a newly created file or project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209768886"/>
                  </a:ext>
                </a:extLst>
              </a:tr>
              <a:tr h="297947">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5</a:t>
                      </a:r>
                    </a:p>
                  </a:txBody>
                  <a:tcPr marL="36000" marR="5159" marT="5159" marB="36000" anchor="ctr"/>
                </a:tc>
                <a:tc>
                  <a:txBody>
                    <a:bodyPr/>
                    <a:lstStyle/>
                    <a:p>
                      <a:pPr algn="l" rtl="0" fontAlgn="ctr"/>
                      <a:r>
                        <a:rPr lang="en-US" sz="900" u="none" strike="noStrike">
                          <a:effectLst/>
                        </a:rPr>
                        <a:t>Regex</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regex function that validates GUID string and IPV6 address string</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306269835"/>
                  </a:ext>
                </a:extLst>
              </a:tr>
              <a:tr h="168409">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6</a:t>
                      </a:r>
                    </a:p>
                  </a:txBody>
                  <a:tcPr marL="36000" marR="5159" marT="5159" marB="36000" anchor="ctr"/>
                </a:tc>
                <a:tc>
                  <a:txBody>
                    <a:bodyPr/>
                    <a:lstStyle/>
                    <a:p>
                      <a:pPr algn="l" rtl="0" fontAlgn="ctr"/>
                      <a:r>
                        <a:rPr lang="en-US" sz="900" u="none" strike="noStrike">
                          <a:effectLst/>
                        </a:rPr>
                        <a:t>Validator</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function to validate text input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907325896"/>
                  </a:ext>
                </a:extLst>
              </a:tr>
              <a:tr h="214363">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7</a:t>
                      </a:r>
                    </a:p>
                  </a:txBody>
                  <a:tcPr marL="36000" marR="5159" marT="5159" marB="36000" anchor="ctr"/>
                </a:tc>
                <a:tc>
                  <a:txBody>
                    <a:bodyPr/>
                    <a:lstStyle/>
                    <a:p>
                      <a:pPr algn="l" rtl="0" fontAlgn="ctr"/>
                      <a:r>
                        <a:rPr lang="en-US" sz="900" u="none" strike="noStrike">
                          <a:effectLst/>
                        </a:rPr>
                        <a:t>Unit Test Code Generation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generate test cases for any selected code snippet or entire file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651844392"/>
                  </a:ext>
                </a:extLst>
              </a:tr>
              <a:tr h="297947">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8</a:t>
                      </a:r>
                    </a:p>
                  </a:txBody>
                  <a:tcPr marL="36000" marR="5159" marT="5159" marB="36000" anchor="ctr"/>
                </a:tc>
                <a:tc>
                  <a:txBody>
                    <a:bodyPr/>
                    <a:lstStyle/>
                    <a:p>
                      <a:pPr algn="l" rtl="0" fontAlgn="ctr"/>
                      <a:r>
                        <a:rPr lang="en-US" sz="900" u="none" strike="noStrike">
                          <a:effectLst/>
                        </a:rPr>
                        <a:t>Data Connection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build a data access class with CRUD operation for accessing a SQL database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3395128672"/>
                  </a:ext>
                </a:extLst>
              </a:tr>
              <a:tr h="214363">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9</a:t>
                      </a:r>
                    </a:p>
                  </a:txBody>
                  <a:tcPr marL="36000" marR="5159" marT="5159" marB="36000" anchor="ctr"/>
                </a:tc>
                <a:tc>
                  <a:txBody>
                    <a:bodyPr/>
                    <a:lstStyle/>
                    <a:p>
                      <a:pPr algn="l" rtl="0" fontAlgn="ctr"/>
                      <a:r>
                        <a:rPr lang="en-US" sz="900" u="none" strike="noStrike" dirty="0">
                          <a:effectLst/>
                        </a:rPr>
                        <a:t>File Operation</a:t>
                      </a:r>
                      <a:endParaRPr lang="en-US" sz="900" b="0" i="0" u="none" strike="noStrike" dirty="0">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function to perform sample file operation like read file.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242242820"/>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b="0" i="0" u="none" strike="noStrike" dirty="0">
                          <a:solidFill>
                            <a:srgbClr val="000000"/>
                          </a:solidFill>
                          <a:effectLst/>
                          <a:latin typeface="Calibri" panose="020F0502020204030204" pitchFamily="34" charset="0"/>
                        </a:rPr>
                        <a:t>10</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Custom Coding Standard</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Use GitHub copilot to showcase custom coding standard assistance.</a:t>
                      </a:r>
                    </a:p>
                  </a:txBody>
                  <a:tcPr marL="36000" marR="5159" marT="5159" marB="36000" anchor="ctr"/>
                </a:tc>
                <a:tc>
                  <a:txBody>
                    <a:bodyPr/>
                    <a:lstStyle/>
                    <a:p>
                      <a:pPr algn="ctr" fontAlgn="ctr"/>
                      <a:endParaRPr lang="en-US" sz="900" b="1" i="0" u="none" strike="noStrike" dirty="0">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069976906"/>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b="0" i="0" u="none" strike="noStrike" dirty="0">
                          <a:solidFill>
                            <a:srgbClr val="000000"/>
                          </a:solidFill>
                          <a:effectLst/>
                          <a:latin typeface="Calibri" panose="020F0502020204030204" pitchFamily="34" charset="0"/>
                        </a:rPr>
                        <a:t>11</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Feedback Demo - Multithreading scenario with worker thread and main thread.​</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Use GitHub copilot to showcase multithreading demo on windows application</a:t>
                      </a:r>
                    </a:p>
                  </a:txBody>
                  <a:tcPr marL="36000" marR="5159" marT="5159" marB="36000" anchor="ctr"/>
                </a:tc>
                <a:tc>
                  <a:txBody>
                    <a:bodyPr/>
                    <a:lstStyle/>
                    <a:p>
                      <a:pPr algn="ctr" fontAlgn="ctr"/>
                      <a:endParaRPr lang="en-US" sz="900" b="1" i="0" u="none" strike="noStrike" dirty="0">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2613535234"/>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i="0" u="none" strike="noStrike">
                          <a:solidFill>
                            <a:srgbClr val="000000"/>
                          </a:solidFill>
                          <a:effectLst/>
                          <a:latin typeface="Graphik" panose="020B0503030202060203" pitchFamily="34" charset="0"/>
                        </a:rPr>
                        <a:t>Feedback and tips</a:t>
                      </a:r>
                    </a:p>
                  </a:txBody>
                  <a:tcPr marL="36000" marR="5159" marT="5159" marB="36000" anchor="ctr"/>
                </a:tc>
                <a:tc>
                  <a:txBody>
                    <a:bodyPr/>
                    <a:lstStyle/>
                    <a:p>
                      <a:pPr algn="l" rtl="0" fontAlgn="ct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104760603"/>
                  </a:ext>
                </a:extLst>
              </a:tr>
              <a:tr h="297947">
                <a:tc rowSpan="6">
                  <a:txBody>
                    <a:bodyPr/>
                    <a:lstStyle/>
                    <a:p>
                      <a:pPr algn="ctr" fontAlgn="ctr"/>
                      <a:r>
                        <a:rPr lang="en-US" sz="900" b="1" u="none" strike="noStrike">
                          <a:effectLst/>
                        </a:rPr>
                        <a:t>Lab</a:t>
                      </a:r>
                    </a:p>
                    <a:p>
                      <a:pPr algn="ctr" fontAlgn="ctr"/>
                      <a:r>
                        <a:rPr lang="en-US" sz="900" b="1" u="none" strike="noStrike">
                          <a:effectLst/>
                        </a:rPr>
                        <a:t>Level 2</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u="none" strike="noStrike">
                          <a:effectLst/>
                        </a:rPr>
                        <a:t>Conduct live demonstrations of GitHub Copilot and facilitate hands-on sessions for the following scenario: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 Quick demo and Launch the lab 2</a:t>
                      </a:r>
                      <a:endParaRPr lang="en-US" sz="900" b="1" i="0" u="none" strike="noStrike">
                        <a:solidFill>
                          <a:srgbClr val="000000"/>
                        </a:solidFill>
                        <a:effectLst/>
                        <a:latin typeface="Graphik" panose="020B0503030202060203" pitchFamily="34" charset="0"/>
                      </a:endParaRPr>
                    </a:p>
                  </a:txBody>
                  <a:tcPr marL="36000" marR="5159" marT="5159" marB="36000" anchor="ctr"/>
                </a:tc>
                <a:tc rowSpan="6">
                  <a:txBody>
                    <a:bodyPr/>
                    <a:lstStyle/>
                    <a:p>
                      <a:pPr algn="ctr" fontAlgn="ctr"/>
                      <a:r>
                        <a:rPr lang="en-US" sz="900" u="none" strike="noStrike">
                          <a:effectLst/>
                        </a:rPr>
                        <a:t>30</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429089315"/>
                  </a:ext>
                </a:extLst>
              </a:tr>
              <a:tr h="168409">
                <a:tc vMerge="1">
                  <a:txBody>
                    <a:bodyPr/>
                    <a:lstStyle/>
                    <a:p>
                      <a:endParaRPr lang="en-US"/>
                    </a:p>
                  </a:txBody>
                  <a:tcPr/>
                </a:tc>
                <a:tc>
                  <a:txBody>
                    <a:bodyPr/>
                    <a:lstStyle/>
                    <a:p>
                      <a:pPr algn="ctr" fontAlgn="b"/>
                      <a:r>
                        <a:rPr lang="en-US" sz="900" u="none" strike="noStrike" dirty="0">
                          <a:effectLst/>
                        </a:rPr>
                        <a:t>12</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Explain Code</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Showcase GitHub copilot /explain command</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590573458"/>
                  </a:ext>
                </a:extLst>
              </a:tr>
              <a:tr h="297947">
                <a:tc vMerge="1">
                  <a:txBody>
                    <a:bodyPr/>
                    <a:lstStyle/>
                    <a:p>
                      <a:endParaRPr lang="en-US"/>
                    </a:p>
                  </a:txBody>
                  <a:tcPr/>
                </a:tc>
                <a:tc>
                  <a:txBody>
                    <a:bodyPr/>
                    <a:lstStyle/>
                    <a:p>
                      <a:pPr algn="ctr" fontAlgn="b"/>
                      <a:r>
                        <a:rPr lang="en-US" sz="900" u="none" strike="noStrike" dirty="0">
                          <a:effectLst/>
                        </a:rPr>
                        <a:t>13</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Fix Bug</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to identify any sample code's vulnerabilities and its capability to suggest bug fixes.</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547222066"/>
                  </a:ext>
                </a:extLst>
              </a:tr>
              <a:tr h="297947">
                <a:tc vMerge="1">
                  <a:txBody>
                    <a:bodyPr/>
                    <a:lstStyle/>
                    <a:p>
                      <a:endParaRPr lang="en-US"/>
                    </a:p>
                  </a:txBody>
                  <a:tcPr/>
                </a:tc>
                <a:tc>
                  <a:txBody>
                    <a:bodyPr/>
                    <a:lstStyle/>
                    <a:p>
                      <a:pPr algn="ctr" fontAlgn="b"/>
                      <a:r>
                        <a:rPr lang="en-US" sz="900" u="none" strike="noStrike" dirty="0">
                          <a:effectLst/>
                        </a:rPr>
                        <a:t>14</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Debug</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along with IDE/Visual Studio to debug a code snippet and showcase copilot's suggestion.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675464986"/>
                  </a:ext>
                </a:extLst>
              </a:tr>
              <a:tr h="214363">
                <a:tc vMerge="1">
                  <a:txBody>
                    <a:bodyPr/>
                    <a:lstStyle/>
                    <a:p>
                      <a:endParaRPr lang="en-US"/>
                    </a:p>
                  </a:txBody>
                  <a:tcPr/>
                </a:tc>
                <a:tc>
                  <a:txBody>
                    <a:bodyPr/>
                    <a:lstStyle/>
                    <a:p>
                      <a:pPr algn="ctr" fontAlgn="b"/>
                      <a:r>
                        <a:rPr lang="en-US" sz="900" u="none" strike="noStrike" dirty="0">
                          <a:effectLst/>
                        </a:rPr>
                        <a:t>15</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Steps</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Showcase GitHub copilot to build set to steps to carry out a use case.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3169262694"/>
                  </a:ext>
                </a:extLst>
              </a:tr>
              <a:tr h="214363">
                <a:tc vMerge="1">
                  <a:txBody>
                    <a:bodyPr/>
                    <a:lstStyle/>
                    <a:p>
                      <a:endParaRPr lang="en-US"/>
                    </a:p>
                  </a:txBody>
                  <a:tcPr/>
                </a:tc>
                <a:tc>
                  <a:txBody>
                    <a:bodyPr/>
                    <a:lstStyle/>
                    <a:p>
                      <a:pPr algn="ctr" fontAlgn="b"/>
                      <a:r>
                        <a:rPr lang="en-US" sz="900" u="none" strike="noStrike" dirty="0">
                          <a:effectLst/>
                        </a:rPr>
                        <a:t>16</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Code Optimization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to optimize a code snippet for demonstration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983192761"/>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i="0" u="none" strike="noStrike">
                          <a:solidFill>
                            <a:srgbClr val="000000"/>
                          </a:solidFill>
                          <a:effectLst/>
                          <a:latin typeface="Graphik" panose="020B0503030202060203" pitchFamily="34" charset="0"/>
                        </a:rPr>
                        <a:t>Feedback and tips</a:t>
                      </a:r>
                    </a:p>
                  </a:txBody>
                  <a:tcPr marL="36000" marR="5159" marT="5159" marB="36000" anchor="ctr"/>
                </a:tc>
                <a:tc>
                  <a:txBody>
                    <a:bodyPr/>
                    <a:lstStyle/>
                    <a:p>
                      <a:pPr algn="l" rtl="0" fontAlgn="ct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274445678"/>
                  </a:ext>
                </a:extLst>
              </a:tr>
              <a:tr h="686559">
                <a:tc>
                  <a:txBody>
                    <a:bodyPr/>
                    <a:lstStyle/>
                    <a:p>
                      <a:pPr algn="ctr" fontAlgn="ctr"/>
                      <a:r>
                        <a:rPr lang="en-US" sz="900" b="1" u="none" strike="noStrike">
                          <a:effectLst/>
                        </a:rPr>
                        <a:t>Lab</a:t>
                      </a:r>
                    </a:p>
                    <a:p>
                      <a:pPr algn="ctr" fontAlgn="ctr"/>
                      <a:r>
                        <a:rPr lang="en-US" sz="900" b="1" i="0" u="none" strike="noStrike">
                          <a:solidFill>
                            <a:srgbClr val="000000"/>
                          </a:solidFill>
                          <a:effectLst/>
                          <a:latin typeface="Calibri" panose="020F0502020204030204" pitchFamily="34" charset="0"/>
                        </a:rPr>
                        <a:t>Level 3</a:t>
                      </a:r>
                    </a:p>
                  </a:txBody>
                  <a:tcPr marL="36000" marR="5159" marT="5159" marB="3600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Lab Exercise</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Hands on Exercise:</a:t>
                      </a:r>
                      <a:br>
                        <a:rPr lang="en-US" sz="900" u="none" strike="noStrike">
                          <a:effectLst/>
                        </a:rPr>
                      </a:br>
                      <a:r>
                        <a:rPr lang="en-US" sz="900" u="none" strike="noStrike">
                          <a:effectLst/>
                        </a:rPr>
                        <a:t>1. Create a simple Web API using .NET (REST) project with the help of GitHub Copilot.</a:t>
                      </a:r>
                    </a:p>
                    <a:p>
                      <a:pPr algn="l" rtl="0" fontAlgn="ctr"/>
                      <a:r>
                        <a:rPr lang="en-US" sz="900" u="none" strike="noStrike">
                          <a:effectLst/>
                        </a:rPr>
                        <a:t>2- Add method and unit tests</a:t>
                      </a:r>
                      <a:br>
                        <a:rPr lang="en-US" sz="900" u="none" strike="noStrike">
                          <a:effectLst/>
                        </a:rPr>
                      </a:br>
                      <a:r>
                        <a:rPr lang="en-US" sz="900" u="none" strike="noStrike">
                          <a:effectLst/>
                        </a:rPr>
                        <a:t>4. (Bonus) Create an Azure webapp resource using Terraform using GitHub copilot</a:t>
                      </a:r>
                      <a:br>
                        <a:rPr lang="en-US" sz="900" u="none" strike="noStrike">
                          <a:effectLst/>
                        </a:rPr>
                      </a:br>
                      <a:r>
                        <a:rPr lang="en-US" sz="900" u="none" strike="noStrike">
                          <a:effectLst/>
                        </a:rPr>
                        <a:t>5. (Bonus) Generate CI/CD workflows for building and deploying onto Azure using GitHub copilot</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r>
                        <a:rPr lang="en-US" sz="900" b="1" i="0" u="none" strike="noStrike">
                          <a:solidFill>
                            <a:srgbClr val="000000"/>
                          </a:solidFill>
                          <a:effectLst/>
                          <a:latin typeface="Calibri" panose="020F0502020204030204" pitchFamily="34" charset="0"/>
                        </a:rPr>
                        <a:t>40</a:t>
                      </a:r>
                    </a:p>
                  </a:txBody>
                  <a:tcPr marL="36000" marR="5159" marT="5159" marB="36000" anchor="ctr"/>
                </a:tc>
                <a:extLst>
                  <a:ext uri="{0D108BD9-81ED-4DB2-BD59-A6C34878D82A}">
                    <a16:rowId xmlns:a16="http://schemas.microsoft.com/office/drawing/2014/main" val="1884705724"/>
                  </a:ext>
                </a:extLst>
              </a:tr>
              <a:tr h="168409">
                <a:tc>
                  <a:txBody>
                    <a:bodyPr/>
                    <a:lstStyle/>
                    <a:p>
                      <a:pPr algn="ctr" fontAlgn="ctr"/>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Total</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ctr"/>
                      <a:r>
                        <a:rPr lang="en-US" sz="900" u="none" strike="noStrike" dirty="0">
                          <a:effectLst/>
                        </a:rPr>
                        <a:t>120 (2h)</a:t>
                      </a:r>
                      <a:endParaRPr lang="en-US" sz="900" b="1" i="0" u="none" strike="noStrike" dirty="0">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1168210494"/>
                  </a:ext>
                </a:extLst>
              </a:tr>
            </a:tbl>
          </a:graphicData>
        </a:graphic>
      </p:graphicFrame>
      <p:sp>
        <p:nvSpPr>
          <p:cNvPr id="4" name="Isosceles Triangle 3">
            <a:extLst>
              <a:ext uri="{FF2B5EF4-FFF2-40B4-BE49-F238E27FC236}">
                <a16:creationId xmlns:a16="http://schemas.microsoft.com/office/drawing/2014/main" id="{FCEC4921-6814-7A70-184D-832CE297E985}"/>
              </a:ext>
            </a:extLst>
          </p:cNvPr>
          <p:cNvSpPr/>
          <p:nvPr/>
        </p:nvSpPr>
        <p:spPr>
          <a:xfrm rot="5400000">
            <a:off x="144782" y="3970270"/>
            <a:ext cx="395287" cy="281492"/>
          </a:xfrm>
          <a:prstGeom prst="triangl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a:p>
        </p:txBody>
      </p:sp>
    </p:spTree>
    <p:extLst>
      <p:ext uri="{BB962C8B-B14F-4D97-AF65-F5344CB8AC3E}">
        <p14:creationId xmlns:p14="http://schemas.microsoft.com/office/powerpoint/2010/main" val="2472905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26</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explain</a:t>
            </a:r>
            <a:endParaRPr lang="en-US" sz="3200" b="0" i="0" u="none" strike="noStrike">
              <a:solidFill>
                <a:srgbClr val="000000"/>
              </a:solidFill>
              <a:effectLst/>
              <a:latin typeface="Graphik" panose="020B0503030202060203" pitchFamily="34" charset="0"/>
            </a:endParaRPr>
          </a:p>
          <a:p>
            <a:endParaRPr lang="en-US"/>
          </a:p>
        </p:txBody>
      </p:sp>
      <p:pic>
        <p:nvPicPr>
          <p:cNvPr id="6" name="Picture 5">
            <a:extLst>
              <a:ext uri="{FF2B5EF4-FFF2-40B4-BE49-F238E27FC236}">
                <a16:creationId xmlns:a16="http://schemas.microsoft.com/office/drawing/2014/main" id="{FFC7F367-7D8A-0977-DA76-2A287431977C}"/>
              </a:ext>
            </a:extLst>
          </p:cNvPr>
          <p:cNvPicPr>
            <a:picLocks noChangeAspect="1"/>
          </p:cNvPicPr>
          <p:nvPr/>
        </p:nvPicPr>
        <p:blipFill>
          <a:blip r:embed="rId3"/>
          <a:stretch>
            <a:fillRect/>
          </a:stretch>
        </p:blipFill>
        <p:spPr>
          <a:xfrm>
            <a:off x="3780329" y="1350324"/>
            <a:ext cx="8030672" cy="4390600"/>
          </a:xfrm>
          <a:prstGeom prst="rect">
            <a:avLst/>
          </a:prstGeom>
        </p:spPr>
      </p:pic>
      <p:sp>
        <p:nvSpPr>
          <p:cNvPr id="7" name="TextBox 6">
            <a:extLst>
              <a:ext uri="{FF2B5EF4-FFF2-40B4-BE49-F238E27FC236}">
                <a16:creationId xmlns:a16="http://schemas.microsoft.com/office/drawing/2014/main" id="{5450E4B9-72E0-D210-3591-42B7422EA14D}"/>
              </a:ext>
            </a:extLst>
          </p:cNvPr>
          <p:cNvSpPr txBox="1"/>
          <p:nvPr/>
        </p:nvSpPr>
        <p:spPr>
          <a:xfrm>
            <a:off x="296159" y="2660767"/>
            <a:ext cx="3418003" cy="1031051"/>
          </a:xfrm>
          <a:prstGeom prst="rect">
            <a:avLst/>
          </a:prstGeom>
          <a:noFill/>
        </p:spPr>
        <p:txBody>
          <a:bodyPr wrap="square" lIns="0" tIns="0" rIns="0" bIns="45720" rtlCol="0">
            <a:spAutoFit/>
          </a:bodyPr>
          <a:lstStyle/>
          <a:p>
            <a:r>
              <a:rPr lang="en-US" sz="1600" b="1"/>
              <a:t>Capability</a:t>
            </a:r>
            <a:r>
              <a:rPr lang="en-US" sz="1600"/>
              <a:t>: Explain</a:t>
            </a:r>
          </a:p>
          <a:p>
            <a:r>
              <a:rPr lang="en-US" sz="1600" b="1"/>
              <a:t>Example</a:t>
            </a:r>
            <a:r>
              <a:rPr lang="en-US" sz="1600"/>
              <a:t>: Explain the code snippet</a:t>
            </a:r>
          </a:p>
          <a:p>
            <a:r>
              <a:rPr lang="en-US" sz="1600" b="1"/>
              <a:t>Demo</a:t>
            </a:r>
            <a:r>
              <a:rPr lang="en-US" sz="1600"/>
              <a:t> </a:t>
            </a:r>
            <a:r>
              <a:rPr lang="en-US" sz="1600" b="1"/>
              <a:t>File name</a:t>
            </a:r>
            <a:r>
              <a:rPr lang="en-US" sz="1600"/>
              <a:t>:</a:t>
            </a:r>
          </a:p>
          <a:p>
            <a:r>
              <a:rPr lang="fr-FR" sz="1600" err="1"/>
              <a:t>testApp</a:t>
            </a:r>
            <a:r>
              <a:rPr lang="fr-FR" sz="1600"/>
              <a:t>\</a:t>
            </a:r>
            <a:r>
              <a:rPr lang="fr-FR" sz="1600" err="1"/>
              <a:t>queue.cs</a:t>
            </a:r>
            <a:endParaRPr lang="en-US" sz="1600"/>
          </a:p>
        </p:txBody>
      </p:sp>
    </p:spTree>
    <p:extLst>
      <p:ext uri="{BB962C8B-B14F-4D97-AF65-F5344CB8AC3E}">
        <p14:creationId xmlns:p14="http://schemas.microsoft.com/office/powerpoint/2010/main" val="1328278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27</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debug</a:t>
            </a:r>
            <a:endParaRPr lang="en-US" sz="3200" b="0" i="0" u="none" strike="noStrike">
              <a:solidFill>
                <a:srgbClr val="000000"/>
              </a:solidFill>
              <a:effectLst/>
              <a:latin typeface="Graphik" panose="020B0503030202060203" pitchFamily="34" charset="0"/>
            </a:endParaRPr>
          </a:p>
          <a:p>
            <a:endParaRPr lang="en-US"/>
          </a:p>
        </p:txBody>
      </p:sp>
      <p:sp>
        <p:nvSpPr>
          <p:cNvPr id="5" name="TextBox 4">
            <a:extLst>
              <a:ext uri="{FF2B5EF4-FFF2-40B4-BE49-F238E27FC236}">
                <a16:creationId xmlns:a16="http://schemas.microsoft.com/office/drawing/2014/main" id="{5EF316B7-AE43-9B5D-15A9-A9021E75458E}"/>
              </a:ext>
            </a:extLst>
          </p:cNvPr>
          <p:cNvSpPr txBox="1"/>
          <p:nvPr/>
        </p:nvSpPr>
        <p:spPr>
          <a:xfrm>
            <a:off x="381000" y="2674400"/>
            <a:ext cx="3563679" cy="1277273"/>
          </a:xfrm>
          <a:prstGeom prst="rect">
            <a:avLst/>
          </a:prstGeom>
          <a:noFill/>
        </p:spPr>
        <p:txBody>
          <a:bodyPr wrap="square" lIns="0" tIns="0" rIns="0" bIns="45720" rtlCol="0">
            <a:spAutoFit/>
          </a:bodyPr>
          <a:lstStyle/>
          <a:p>
            <a:r>
              <a:rPr lang="en-US" sz="1600" b="1"/>
              <a:t>Capability</a:t>
            </a:r>
            <a:r>
              <a:rPr lang="en-US" sz="1600"/>
              <a:t>: Code debug support</a:t>
            </a:r>
          </a:p>
          <a:p>
            <a:r>
              <a:rPr lang="en-US" sz="1600" b="1"/>
              <a:t>Example</a:t>
            </a:r>
            <a:r>
              <a:rPr lang="en-US" sz="1600"/>
              <a:t>: Debug a code snippet and showcase copilot's suggestion.</a:t>
            </a:r>
          </a:p>
          <a:p>
            <a:r>
              <a:rPr lang="en-US" sz="1600" b="1"/>
              <a:t>Demo</a:t>
            </a:r>
            <a:r>
              <a:rPr lang="en-US" sz="1600"/>
              <a:t> </a:t>
            </a:r>
            <a:r>
              <a:rPr lang="en-US" sz="1600" b="1"/>
              <a:t>File name</a:t>
            </a:r>
            <a:r>
              <a:rPr lang="en-US" sz="1600"/>
              <a:t>:</a:t>
            </a:r>
          </a:p>
          <a:p>
            <a:r>
              <a:rPr lang="en-US" sz="1600" err="1"/>
              <a:t>testApp</a:t>
            </a:r>
            <a:r>
              <a:rPr lang="en-US" sz="1600"/>
              <a:t>/</a:t>
            </a:r>
            <a:r>
              <a:rPr lang="en-US" sz="1600" err="1"/>
              <a:t>Program.cs</a:t>
            </a:r>
            <a:endParaRPr lang="en-US" sz="1600"/>
          </a:p>
        </p:txBody>
      </p:sp>
      <p:pic>
        <p:nvPicPr>
          <p:cNvPr id="6" name="Picture 5">
            <a:extLst>
              <a:ext uri="{FF2B5EF4-FFF2-40B4-BE49-F238E27FC236}">
                <a16:creationId xmlns:a16="http://schemas.microsoft.com/office/drawing/2014/main" id="{DB1A3FE8-8E0D-D7D9-8FF2-BAED3DD24095}"/>
              </a:ext>
            </a:extLst>
          </p:cNvPr>
          <p:cNvPicPr>
            <a:picLocks noChangeAspect="1"/>
          </p:cNvPicPr>
          <p:nvPr/>
        </p:nvPicPr>
        <p:blipFill>
          <a:blip r:embed="rId3"/>
          <a:stretch>
            <a:fillRect/>
          </a:stretch>
        </p:blipFill>
        <p:spPr>
          <a:xfrm>
            <a:off x="4060371" y="1375428"/>
            <a:ext cx="7987084" cy="4286797"/>
          </a:xfrm>
          <a:prstGeom prst="rect">
            <a:avLst/>
          </a:prstGeom>
        </p:spPr>
      </p:pic>
    </p:spTree>
    <p:extLst>
      <p:ext uri="{BB962C8B-B14F-4D97-AF65-F5344CB8AC3E}">
        <p14:creationId xmlns:p14="http://schemas.microsoft.com/office/powerpoint/2010/main" val="2599760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28</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identify vulnerabilities &amp; suggest Fix</a:t>
            </a:r>
            <a:endParaRPr lang="en-US" sz="3200" b="0" i="0" u="none" strike="noStrike">
              <a:solidFill>
                <a:srgbClr val="000000"/>
              </a:solidFill>
              <a:effectLst/>
              <a:latin typeface="Graphik" panose="020B0503030202060203" pitchFamily="34" charset="0"/>
            </a:endParaRPr>
          </a:p>
          <a:p>
            <a:endParaRPr lang="en-US"/>
          </a:p>
        </p:txBody>
      </p:sp>
      <p:sp>
        <p:nvSpPr>
          <p:cNvPr id="5" name="TextBox 4">
            <a:extLst>
              <a:ext uri="{FF2B5EF4-FFF2-40B4-BE49-F238E27FC236}">
                <a16:creationId xmlns:a16="http://schemas.microsoft.com/office/drawing/2014/main" id="{B3937DB1-44A0-6D1F-B2E5-66531AF27AC4}"/>
              </a:ext>
            </a:extLst>
          </p:cNvPr>
          <p:cNvSpPr txBox="1"/>
          <p:nvPr/>
        </p:nvSpPr>
        <p:spPr>
          <a:xfrm>
            <a:off x="291460" y="2797939"/>
            <a:ext cx="3927049" cy="2015936"/>
          </a:xfrm>
          <a:prstGeom prst="rect">
            <a:avLst/>
          </a:prstGeom>
          <a:noFill/>
        </p:spPr>
        <p:txBody>
          <a:bodyPr wrap="square" lIns="0" tIns="0" rIns="0" bIns="45720" rtlCol="0">
            <a:spAutoFit/>
          </a:bodyPr>
          <a:lstStyle/>
          <a:p>
            <a:r>
              <a:rPr lang="en-US" sz="1600" b="1"/>
              <a:t>Capability</a:t>
            </a:r>
            <a:r>
              <a:rPr lang="en-US" sz="1600"/>
              <a:t>: Identify vulnerabilities and suggest fix</a:t>
            </a:r>
          </a:p>
          <a:p>
            <a:r>
              <a:rPr lang="en-US" sz="1600" b="1"/>
              <a:t>Example</a:t>
            </a:r>
            <a:r>
              <a:rPr lang="en-US" sz="1600"/>
              <a:t>: Identify any sample code's vulnerabilities and its capability to suggest bug fixes.</a:t>
            </a:r>
          </a:p>
          <a:p>
            <a:r>
              <a:rPr lang="en-US" sz="1600" b="1"/>
              <a:t>Demo</a:t>
            </a:r>
            <a:r>
              <a:rPr lang="en-US" sz="1600"/>
              <a:t> </a:t>
            </a:r>
            <a:r>
              <a:rPr lang="en-US" sz="1600" b="1"/>
              <a:t>File name</a:t>
            </a:r>
            <a:r>
              <a:rPr lang="en-US" sz="1600"/>
              <a:t>:</a:t>
            </a:r>
          </a:p>
          <a:p>
            <a:r>
              <a:rPr lang="en-US" sz="1600"/>
              <a:t>albums-</a:t>
            </a:r>
            <a:r>
              <a:rPr lang="en-US" sz="1600" err="1"/>
              <a:t>api</a:t>
            </a:r>
            <a:r>
              <a:rPr lang="en-US" sz="1600"/>
              <a:t>/Controllers/</a:t>
            </a:r>
            <a:r>
              <a:rPr lang="en-US" sz="1600" err="1"/>
              <a:t>UnsecuredController.cs</a:t>
            </a:r>
            <a:endParaRPr lang="en-US" sz="1600"/>
          </a:p>
        </p:txBody>
      </p:sp>
      <p:pic>
        <p:nvPicPr>
          <p:cNvPr id="6" name="Picture 5">
            <a:extLst>
              <a:ext uri="{FF2B5EF4-FFF2-40B4-BE49-F238E27FC236}">
                <a16:creationId xmlns:a16="http://schemas.microsoft.com/office/drawing/2014/main" id="{E1189A57-E626-6492-002D-85E22158E6BA}"/>
              </a:ext>
            </a:extLst>
          </p:cNvPr>
          <p:cNvPicPr>
            <a:picLocks noChangeAspect="1"/>
          </p:cNvPicPr>
          <p:nvPr/>
        </p:nvPicPr>
        <p:blipFill>
          <a:blip r:embed="rId3"/>
          <a:stretch>
            <a:fillRect/>
          </a:stretch>
        </p:blipFill>
        <p:spPr>
          <a:xfrm>
            <a:off x="4218509" y="1757057"/>
            <a:ext cx="7461862" cy="3974438"/>
          </a:xfrm>
          <a:prstGeom prst="rect">
            <a:avLst/>
          </a:prstGeom>
        </p:spPr>
      </p:pic>
    </p:spTree>
    <p:extLst>
      <p:ext uri="{BB962C8B-B14F-4D97-AF65-F5344CB8AC3E}">
        <p14:creationId xmlns:p14="http://schemas.microsoft.com/office/powerpoint/2010/main" val="2919657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29</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STEPS</a:t>
            </a:r>
            <a:endParaRPr lang="en-US" sz="3200" b="0" i="0" u="none" strike="noStrike">
              <a:solidFill>
                <a:srgbClr val="000000"/>
              </a:solidFill>
              <a:effectLst/>
              <a:latin typeface="Graphik" panose="020B0503030202060203" pitchFamily="34" charset="0"/>
            </a:endParaRPr>
          </a:p>
          <a:p>
            <a:endParaRPr lang="en-US"/>
          </a:p>
        </p:txBody>
      </p:sp>
      <p:pic>
        <p:nvPicPr>
          <p:cNvPr id="6" name="Picture 5">
            <a:extLst>
              <a:ext uri="{FF2B5EF4-FFF2-40B4-BE49-F238E27FC236}">
                <a16:creationId xmlns:a16="http://schemas.microsoft.com/office/drawing/2014/main" id="{70BD9261-98FA-5A5D-D5DB-26A2501BD656}"/>
              </a:ext>
            </a:extLst>
          </p:cNvPr>
          <p:cNvPicPr>
            <a:picLocks noChangeAspect="1"/>
          </p:cNvPicPr>
          <p:nvPr/>
        </p:nvPicPr>
        <p:blipFill>
          <a:blip r:embed="rId3"/>
          <a:stretch>
            <a:fillRect/>
          </a:stretch>
        </p:blipFill>
        <p:spPr>
          <a:xfrm>
            <a:off x="3911369" y="1273020"/>
            <a:ext cx="8158732" cy="4117690"/>
          </a:xfrm>
          <a:prstGeom prst="rect">
            <a:avLst/>
          </a:prstGeom>
        </p:spPr>
      </p:pic>
      <p:sp>
        <p:nvSpPr>
          <p:cNvPr id="7" name="TextBox 6">
            <a:extLst>
              <a:ext uri="{FF2B5EF4-FFF2-40B4-BE49-F238E27FC236}">
                <a16:creationId xmlns:a16="http://schemas.microsoft.com/office/drawing/2014/main" id="{A01D9D61-4ED7-D973-2AC5-A390E072855D}"/>
              </a:ext>
            </a:extLst>
          </p:cNvPr>
          <p:cNvSpPr txBox="1"/>
          <p:nvPr/>
        </p:nvSpPr>
        <p:spPr>
          <a:xfrm>
            <a:off x="347690" y="2615411"/>
            <a:ext cx="3563679" cy="1769715"/>
          </a:xfrm>
          <a:prstGeom prst="rect">
            <a:avLst/>
          </a:prstGeom>
          <a:noFill/>
        </p:spPr>
        <p:txBody>
          <a:bodyPr wrap="square" lIns="0" tIns="0" rIns="0" bIns="45720" rtlCol="0">
            <a:spAutoFit/>
          </a:bodyPr>
          <a:lstStyle/>
          <a:p>
            <a:r>
              <a:rPr lang="en-US" sz="1600" b="1"/>
              <a:t>Capability</a:t>
            </a:r>
            <a:r>
              <a:rPr lang="en-US" sz="1600"/>
              <a:t>: General support and guidance</a:t>
            </a:r>
          </a:p>
          <a:p>
            <a:endParaRPr lang="en-US" sz="1600"/>
          </a:p>
          <a:p>
            <a:r>
              <a:rPr lang="en-US" sz="1600" b="1"/>
              <a:t>Capability</a:t>
            </a:r>
            <a:r>
              <a:rPr lang="en-US" sz="1600"/>
              <a:t>: Conceptual Guidance</a:t>
            </a:r>
          </a:p>
          <a:p>
            <a:endParaRPr lang="en-US" sz="1600" b="1"/>
          </a:p>
          <a:p>
            <a:r>
              <a:rPr lang="en-US" sz="1600" b="1"/>
              <a:t>Example</a:t>
            </a:r>
            <a:r>
              <a:rPr lang="en-US" sz="1600"/>
              <a:t>: C</a:t>
            </a:r>
            <a:r>
              <a:rPr lang="en-US" sz="1600" b="0" i="0">
                <a:solidFill>
                  <a:srgbClr val="0D0D0D"/>
                </a:solidFill>
                <a:effectLst/>
                <a:latin typeface="Söhne"/>
              </a:rPr>
              <a:t>onceptual step-by-step guidance to carry out a use case</a:t>
            </a:r>
          </a:p>
        </p:txBody>
      </p:sp>
    </p:spTree>
    <p:extLst>
      <p:ext uri="{BB962C8B-B14F-4D97-AF65-F5344CB8AC3E}">
        <p14:creationId xmlns:p14="http://schemas.microsoft.com/office/powerpoint/2010/main" val="2682168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24064C02-DCE0-7B98-CE21-F064050FB017}"/>
              </a:ext>
            </a:extLst>
          </p:cNvPr>
          <p:cNvSpPr>
            <a:spLocks noGrp="1"/>
          </p:cNvSpPr>
          <p:nvPr>
            <p:ph type="title"/>
          </p:nvPr>
        </p:nvSpPr>
        <p:spPr>
          <a:xfrm>
            <a:off x="381001" y="381001"/>
            <a:ext cx="11429999" cy="793837"/>
          </a:xfrm>
        </p:spPr>
        <p:txBody>
          <a:bodyPr/>
          <a:lstStyle/>
          <a:p>
            <a:r>
              <a:rPr lang="en-US"/>
              <a:t>Let’s code</a:t>
            </a:r>
          </a:p>
        </p:txBody>
      </p:sp>
      <p:sp>
        <p:nvSpPr>
          <p:cNvPr id="76" name="Text Placeholder 75">
            <a:extLst>
              <a:ext uri="{FF2B5EF4-FFF2-40B4-BE49-F238E27FC236}">
                <a16:creationId xmlns:a16="http://schemas.microsoft.com/office/drawing/2014/main" id="{F8C73FE8-CF3A-8709-4FDA-50DAEA792797}"/>
              </a:ext>
            </a:extLst>
          </p:cNvPr>
          <p:cNvSpPr>
            <a:spLocks noGrp="1"/>
          </p:cNvSpPr>
          <p:nvPr>
            <p:ph type="body" idx="1"/>
          </p:nvPr>
        </p:nvSpPr>
        <p:spPr>
          <a:xfrm>
            <a:off x="381000" y="2286000"/>
            <a:ext cx="3556000" cy="822960"/>
          </a:xfrm>
        </p:spPr>
        <p:txBody>
          <a:bodyPr/>
          <a:lstStyle/>
          <a:p>
            <a:r>
              <a:rPr lang="en-US"/>
              <a:t>Ready</a:t>
            </a:r>
          </a:p>
        </p:txBody>
      </p:sp>
      <p:sp>
        <p:nvSpPr>
          <p:cNvPr id="85" name="Content Placeholder 84">
            <a:extLst>
              <a:ext uri="{FF2B5EF4-FFF2-40B4-BE49-F238E27FC236}">
                <a16:creationId xmlns:a16="http://schemas.microsoft.com/office/drawing/2014/main" id="{96861CAD-02FE-45A8-A37A-0806A801361C}"/>
              </a:ext>
            </a:extLst>
          </p:cNvPr>
          <p:cNvSpPr>
            <a:spLocks noGrp="1"/>
          </p:cNvSpPr>
          <p:nvPr>
            <p:ph sz="half" idx="2"/>
          </p:nvPr>
        </p:nvSpPr>
        <p:spPr>
          <a:xfrm>
            <a:off x="381000" y="3108960"/>
            <a:ext cx="3556000" cy="2761488"/>
          </a:xfrm>
        </p:spPr>
        <p:txBody>
          <a:bodyPr/>
          <a:lstStyle/>
          <a:p>
            <a:r>
              <a:rPr lang="en-US"/>
              <a:t>Pre- requisites</a:t>
            </a:r>
          </a:p>
          <a:p>
            <a:r>
              <a:rPr lang="en-US"/>
              <a:t>Developers GHCP enabled in VS Code or Visual Studio 2022</a:t>
            </a:r>
          </a:p>
          <a:p>
            <a:endParaRPr lang="en-US"/>
          </a:p>
        </p:txBody>
      </p:sp>
      <p:sp>
        <p:nvSpPr>
          <p:cNvPr id="25" name="Text Placeholder 24">
            <a:extLst>
              <a:ext uri="{FF2B5EF4-FFF2-40B4-BE49-F238E27FC236}">
                <a16:creationId xmlns:a16="http://schemas.microsoft.com/office/drawing/2014/main" id="{C2B3C0CD-DF4A-9EC2-82BA-D888E8F654F9}"/>
              </a:ext>
            </a:extLst>
          </p:cNvPr>
          <p:cNvSpPr>
            <a:spLocks noGrp="1"/>
          </p:cNvSpPr>
          <p:nvPr>
            <p:ph type="body" idx="18"/>
          </p:nvPr>
        </p:nvSpPr>
        <p:spPr/>
        <p:txBody>
          <a:bodyPr/>
          <a:lstStyle/>
          <a:p>
            <a:endParaRPr lang="en-US"/>
          </a:p>
        </p:txBody>
      </p:sp>
      <p:sp>
        <p:nvSpPr>
          <p:cNvPr id="42" name="Text Placeholder 41">
            <a:extLst>
              <a:ext uri="{FF2B5EF4-FFF2-40B4-BE49-F238E27FC236}">
                <a16:creationId xmlns:a16="http://schemas.microsoft.com/office/drawing/2014/main" id="{0FE2E709-1D33-6644-ADB3-841E8169AF9C}"/>
              </a:ext>
            </a:extLst>
          </p:cNvPr>
          <p:cNvSpPr>
            <a:spLocks noGrp="1"/>
          </p:cNvSpPr>
          <p:nvPr>
            <p:ph type="body" idx="19"/>
          </p:nvPr>
        </p:nvSpPr>
        <p:spPr>
          <a:xfrm>
            <a:off x="4318001" y="2286000"/>
            <a:ext cx="3556000" cy="822960"/>
          </a:xfrm>
        </p:spPr>
        <p:txBody>
          <a:bodyPr/>
          <a:lstStyle/>
          <a:p>
            <a:r>
              <a:rPr lang="en-US"/>
              <a:t> Duration</a:t>
            </a:r>
          </a:p>
        </p:txBody>
      </p:sp>
      <p:sp>
        <p:nvSpPr>
          <p:cNvPr id="79" name="Content Placeholder 78">
            <a:extLst>
              <a:ext uri="{FF2B5EF4-FFF2-40B4-BE49-F238E27FC236}">
                <a16:creationId xmlns:a16="http://schemas.microsoft.com/office/drawing/2014/main" id="{E86E9D85-647E-C1C6-E960-32B081FC044B}"/>
              </a:ext>
            </a:extLst>
          </p:cNvPr>
          <p:cNvSpPr>
            <a:spLocks noGrp="1"/>
          </p:cNvSpPr>
          <p:nvPr>
            <p:ph sz="half" idx="20"/>
          </p:nvPr>
        </p:nvSpPr>
        <p:spPr>
          <a:xfrm>
            <a:off x="4318001" y="3108960"/>
            <a:ext cx="3556000" cy="2761488"/>
          </a:xfrm>
        </p:spPr>
        <p:txBody>
          <a:bodyPr/>
          <a:lstStyle/>
          <a:p>
            <a:r>
              <a:rPr lang="en-US" dirty="0"/>
              <a:t>Intro and demo (1h)</a:t>
            </a:r>
          </a:p>
          <a:p>
            <a:r>
              <a:rPr lang="en-US" dirty="0"/>
              <a:t>Hand on Labs (1h)</a:t>
            </a:r>
          </a:p>
        </p:txBody>
      </p:sp>
      <p:sp>
        <p:nvSpPr>
          <p:cNvPr id="26" name="Text Placeholder 25">
            <a:extLst>
              <a:ext uri="{FF2B5EF4-FFF2-40B4-BE49-F238E27FC236}">
                <a16:creationId xmlns:a16="http://schemas.microsoft.com/office/drawing/2014/main" id="{FEB9AF5F-BAC3-25A9-A4F8-19520570758A}"/>
              </a:ext>
            </a:extLst>
          </p:cNvPr>
          <p:cNvSpPr>
            <a:spLocks noGrp="1"/>
          </p:cNvSpPr>
          <p:nvPr>
            <p:ph type="body" idx="21"/>
          </p:nvPr>
        </p:nvSpPr>
        <p:spPr/>
        <p:txBody>
          <a:bodyPr/>
          <a:lstStyle/>
          <a:p>
            <a:endParaRPr lang="en-US"/>
          </a:p>
        </p:txBody>
      </p:sp>
      <p:sp>
        <p:nvSpPr>
          <p:cNvPr id="81" name="Text Placeholder 80">
            <a:extLst>
              <a:ext uri="{FF2B5EF4-FFF2-40B4-BE49-F238E27FC236}">
                <a16:creationId xmlns:a16="http://schemas.microsoft.com/office/drawing/2014/main" id="{86AF2702-7B7E-1FE6-885E-C9679CDCEBCC}"/>
              </a:ext>
            </a:extLst>
          </p:cNvPr>
          <p:cNvSpPr>
            <a:spLocks noGrp="1"/>
          </p:cNvSpPr>
          <p:nvPr>
            <p:ph type="body" idx="22"/>
          </p:nvPr>
        </p:nvSpPr>
        <p:spPr>
          <a:xfrm>
            <a:off x="8255000" y="2286000"/>
            <a:ext cx="3556000" cy="822960"/>
          </a:xfrm>
        </p:spPr>
        <p:txBody>
          <a:bodyPr/>
          <a:lstStyle/>
          <a:p>
            <a:r>
              <a:rPr lang="en-US"/>
              <a:t>Lab</a:t>
            </a:r>
          </a:p>
        </p:txBody>
      </p:sp>
      <p:sp>
        <p:nvSpPr>
          <p:cNvPr id="82" name="Content Placeholder 81">
            <a:extLst>
              <a:ext uri="{FF2B5EF4-FFF2-40B4-BE49-F238E27FC236}">
                <a16:creationId xmlns:a16="http://schemas.microsoft.com/office/drawing/2014/main" id="{555EC4D1-335D-6C7C-D4C9-61680A9BFF12}"/>
              </a:ext>
            </a:extLst>
          </p:cNvPr>
          <p:cNvSpPr>
            <a:spLocks noGrp="1"/>
          </p:cNvSpPr>
          <p:nvPr>
            <p:ph sz="half" idx="23"/>
          </p:nvPr>
        </p:nvSpPr>
        <p:spPr>
          <a:xfrm>
            <a:off x="8255000" y="3108960"/>
            <a:ext cx="3556000" cy="2761488"/>
          </a:xfrm>
        </p:spPr>
        <p:txBody>
          <a:bodyPr/>
          <a:lstStyle/>
          <a:p>
            <a:r>
              <a:rPr lang="en-US"/>
              <a:t>Examples and exercise are focused on C# and C++ Languages</a:t>
            </a:r>
          </a:p>
          <a:p>
            <a:endParaRPr lang="en-US"/>
          </a:p>
        </p:txBody>
      </p:sp>
      <p:sp>
        <p:nvSpPr>
          <p:cNvPr id="27" name="Text Placeholder 26">
            <a:extLst>
              <a:ext uri="{FF2B5EF4-FFF2-40B4-BE49-F238E27FC236}">
                <a16:creationId xmlns:a16="http://schemas.microsoft.com/office/drawing/2014/main" id="{FDEAF51D-C606-8AF8-D01E-C6102191B00E}"/>
              </a:ext>
            </a:extLst>
          </p:cNvPr>
          <p:cNvSpPr>
            <a:spLocks noGrp="1"/>
          </p:cNvSpPr>
          <p:nvPr>
            <p:ph type="body" idx="24"/>
          </p:nvPr>
        </p:nvSpPr>
        <p:spPr/>
        <p:txBody>
          <a:bodyPr/>
          <a:lstStyle/>
          <a:p>
            <a:endParaRPr lang="en-US"/>
          </a:p>
        </p:txBody>
      </p:sp>
      <p:sp>
        <p:nvSpPr>
          <p:cNvPr id="77" name="Text Placeholder 76">
            <a:extLst>
              <a:ext uri="{FF2B5EF4-FFF2-40B4-BE49-F238E27FC236}">
                <a16:creationId xmlns:a16="http://schemas.microsoft.com/office/drawing/2014/main" id="{F122C38F-67AD-B4E8-73CB-BA4726396668}"/>
              </a:ext>
            </a:extLst>
          </p:cNvPr>
          <p:cNvSpPr>
            <a:spLocks noGrp="1"/>
          </p:cNvSpPr>
          <p:nvPr>
            <p:ph type="body" sz="quarter" idx="11"/>
          </p:nvPr>
        </p:nvSpPr>
        <p:spPr>
          <a:xfrm>
            <a:off x="381001" y="1234440"/>
            <a:ext cx="11430000" cy="384048"/>
          </a:xfrm>
        </p:spPr>
        <p:txBody>
          <a:bodyPr/>
          <a:lstStyle/>
          <a:p>
            <a:r>
              <a:rPr lang="en-US"/>
              <a:t>Today</a:t>
            </a:r>
          </a:p>
        </p:txBody>
      </p:sp>
      <p:sp>
        <p:nvSpPr>
          <p:cNvPr id="13" name="Slide Number Placeholder 12">
            <a:extLst>
              <a:ext uri="{FF2B5EF4-FFF2-40B4-BE49-F238E27FC236}">
                <a16:creationId xmlns:a16="http://schemas.microsoft.com/office/drawing/2014/main" id="{F9679AEF-051B-80DB-A50E-27EE3394B02C}"/>
              </a:ext>
            </a:extLst>
          </p:cNvPr>
          <p:cNvSpPr>
            <a:spLocks noGrp="1"/>
          </p:cNvSpPr>
          <p:nvPr>
            <p:ph type="sldNum" sz="quarter" idx="26"/>
          </p:nvPr>
        </p:nvSpPr>
        <p:spPr>
          <a:xfrm>
            <a:off x="11483344" y="6490025"/>
            <a:ext cx="326169" cy="201168"/>
          </a:xfrm>
        </p:spPr>
        <p:txBody>
          <a:bodyPr/>
          <a:lstStyle/>
          <a:p>
            <a:fld id="{1F90F471-3972-4120-B8B3-0237DE626C35}" type="slidenum">
              <a:rPr lang="en-US" smtClean="0"/>
              <a:pPr/>
              <a:t>3</a:t>
            </a:fld>
            <a:endParaRPr lang="en-US"/>
          </a:p>
        </p:txBody>
      </p:sp>
      <p:pic>
        <p:nvPicPr>
          <p:cNvPr id="17" name="Content Placeholder 15" descr="Programmer female with solid fill">
            <a:extLst>
              <a:ext uri="{FF2B5EF4-FFF2-40B4-BE49-F238E27FC236}">
                <a16:creationId xmlns:a16="http://schemas.microsoft.com/office/drawing/2014/main" id="{CE7677BB-A2AC-1438-2B50-DAF0F413C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1975" y="2179964"/>
            <a:ext cx="900000" cy="900000"/>
          </a:xfrm>
          <a:prstGeom prst="rect">
            <a:avLst/>
          </a:prstGeom>
        </p:spPr>
      </p:pic>
      <p:pic>
        <p:nvPicPr>
          <p:cNvPr id="48" name="Content Placeholder 18" descr="Stopwatch with solid fill">
            <a:extLst>
              <a:ext uri="{FF2B5EF4-FFF2-40B4-BE49-F238E27FC236}">
                <a16:creationId xmlns:a16="http://schemas.microsoft.com/office/drawing/2014/main" id="{D1F9DA6B-4D7B-8056-FA24-C05EE30358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6001" y="2179964"/>
            <a:ext cx="900000" cy="900000"/>
          </a:xfrm>
          <a:prstGeom prst="rect">
            <a:avLst/>
          </a:prstGeom>
        </p:spPr>
      </p:pic>
      <p:pic>
        <p:nvPicPr>
          <p:cNvPr id="86" name="Content Placeholder 57">
            <a:extLst>
              <a:ext uri="{FF2B5EF4-FFF2-40B4-BE49-F238E27FC236}">
                <a16:creationId xmlns:a16="http://schemas.microsoft.com/office/drawing/2014/main" id="{9EF57C01-18B1-E1B6-ACD4-A26F51A2A0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6180" y="2179964"/>
            <a:ext cx="1107692" cy="900000"/>
          </a:xfrm>
          <a:prstGeom prst="rect">
            <a:avLst/>
          </a:prstGeom>
        </p:spPr>
      </p:pic>
    </p:spTree>
    <p:extLst>
      <p:ext uri="{BB962C8B-B14F-4D97-AF65-F5344CB8AC3E}">
        <p14:creationId xmlns:p14="http://schemas.microsoft.com/office/powerpoint/2010/main" val="4220728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30</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code optimize</a:t>
            </a:r>
            <a:endParaRPr lang="en-US" sz="3200" b="0" i="0" u="none" strike="noStrike">
              <a:solidFill>
                <a:srgbClr val="000000"/>
              </a:solidFill>
              <a:effectLst/>
              <a:latin typeface="Graphik" panose="020B0503030202060203" pitchFamily="34" charset="0"/>
            </a:endParaRPr>
          </a:p>
          <a:p>
            <a:endParaRPr lang="en-US"/>
          </a:p>
        </p:txBody>
      </p:sp>
      <p:sp>
        <p:nvSpPr>
          <p:cNvPr id="5" name="TextBox 4">
            <a:extLst>
              <a:ext uri="{FF2B5EF4-FFF2-40B4-BE49-F238E27FC236}">
                <a16:creationId xmlns:a16="http://schemas.microsoft.com/office/drawing/2014/main" id="{A846A8CF-E967-8340-FC98-ED82CD20E648}"/>
              </a:ext>
            </a:extLst>
          </p:cNvPr>
          <p:cNvSpPr txBox="1"/>
          <p:nvPr/>
        </p:nvSpPr>
        <p:spPr>
          <a:xfrm>
            <a:off x="381000" y="2674400"/>
            <a:ext cx="3563679" cy="1277273"/>
          </a:xfrm>
          <a:prstGeom prst="rect">
            <a:avLst/>
          </a:prstGeom>
          <a:noFill/>
        </p:spPr>
        <p:txBody>
          <a:bodyPr wrap="square" lIns="0" tIns="0" rIns="0" bIns="45720" rtlCol="0">
            <a:spAutoFit/>
          </a:bodyPr>
          <a:lstStyle/>
          <a:p>
            <a:r>
              <a:rPr lang="en-US" sz="1600" b="1"/>
              <a:t>Capability</a:t>
            </a:r>
            <a:r>
              <a:rPr lang="en-US" sz="1600"/>
              <a:t>: Code optimization</a:t>
            </a:r>
          </a:p>
          <a:p>
            <a:r>
              <a:rPr lang="en-US" sz="1600" b="1"/>
              <a:t>Example</a:t>
            </a:r>
            <a:r>
              <a:rPr lang="en-US" sz="1600"/>
              <a:t>: Optimize the given code snippet </a:t>
            </a:r>
          </a:p>
          <a:p>
            <a:r>
              <a:rPr lang="en-US" sz="1600" b="1"/>
              <a:t>Demo</a:t>
            </a:r>
            <a:r>
              <a:rPr lang="en-US" sz="1600"/>
              <a:t> </a:t>
            </a:r>
            <a:r>
              <a:rPr lang="en-US" sz="1600" b="1"/>
              <a:t>File name</a:t>
            </a:r>
            <a:r>
              <a:rPr lang="en-US" sz="1600"/>
              <a:t>:</a:t>
            </a:r>
          </a:p>
          <a:p>
            <a:r>
              <a:rPr lang="en-US" sz="1600"/>
              <a:t>albums-</a:t>
            </a:r>
            <a:r>
              <a:rPr lang="en-US" sz="1600" err="1"/>
              <a:t>api</a:t>
            </a:r>
            <a:r>
              <a:rPr lang="en-US" sz="1600"/>
              <a:t>/Utilis/</a:t>
            </a:r>
            <a:r>
              <a:rPr lang="en-US" sz="1600" err="1"/>
              <a:t>CodeOptimize.cs</a:t>
            </a:r>
            <a:endParaRPr lang="en-US" sz="1600"/>
          </a:p>
        </p:txBody>
      </p:sp>
      <p:pic>
        <p:nvPicPr>
          <p:cNvPr id="7" name="Picture 6">
            <a:extLst>
              <a:ext uri="{FF2B5EF4-FFF2-40B4-BE49-F238E27FC236}">
                <a16:creationId xmlns:a16="http://schemas.microsoft.com/office/drawing/2014/main" id="{7D974AD1-1945-52B0-8426-A131A092640A}"/>
              </a:ext>
            </a:extLst>
          </p:cNvPr>
          <p:cNvPicPr>
            <a:picLocks noChangeAspect="1"/>
          </p:cNvPicPr>
          <p:nvPr/>
        </p:nvPicPr>
        <p:blipFill>
          <a:blip r:embed="rId3"/>
          <a:stretch>
            <a:fillRect/>
          </a:stretch>
        </p:blipFill>
        <p:spPr>
          <a:xfrm>
            <a:off x="4114954" y="1366343"/>
            <a:ext cx="7781108" cy="4522312"/>
          </a:xfrm>
          <a:prstGeom prst="rect">
            <a:avLst/>
          </a:prstGeom>
        </p:spPr>
      </p:pic>
    </p:spTree>
    <p:extLst>
      <p:ext uri="{BB962C8B-B14F-4D97-AF65-F5344CB8AC3E}">
        <p14:creationId xmlns:p14="http://schemas.microsoft.com/office/powerpoint/2010/main" val="4289984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24064C02-DCE0-7B98-CE21-F064050FB017}"/>
              </a:ext>
            </a:extLst>
          </p:cNvPr>
          <p:cNvSpPr>
            <a:spLocks noGrp="1"/>
          </p:cNvSpPr>
          <p:nvPr>
            <p:ph type="title"/>
          </p:nvPr>
        </p:nvSpPr>
        <p:spPr>
          <a:xfrm>
            <a:off x="382490" y="381001"/>
            <a:ext cx="11427022" cy="793837"/>
          </a:xfrm>
        </p:spPr>
        <p:txBody>
          <a:bodyPr/>
          <a:lstStyle/>
          <a:p>
            <a:r>
              <a:rPr lang="en-US"/>
              <a:t>Feedback and tips</a:t>
            </a:r>
          </a:p>
        </p:txBody>
      </p:sp>
      <p:sp>
        <p:nvSpPr>
          <p:cNvPr id="13" name="Slide Number Placeholder 12">
            <a:extLst>
              <a:ext uri="{FF2B5EF4-FFF2-40B4-BE49-F238E27FC236}">
                <a16:creationId xmlns:a16="http://schemas.microsoft.com/office/drawing/2014/main" id="{F9679AEF-051B-80DB-A50E-27EE3394B02C}"/>
              </a:ext>
            </a:extLst>
          </p:cNvPr>
          <p:cNvSpPr>
            <a:spLocks noGrp="1"/>
          </p:cNvSpPr>
          <p:nvPr>
            <p:ph type="sldNum" sz="quarter" idx="26"/>
          </p:nvPr>
        </p:nvSpPr>
        <p:spPr>
          <a:xfrm>
            <a:off x="11483344" y="6490025"/>
            <a:ext cx="326169" cy="201168"/>
          </a:xfrm>
        </p:spPr>
        <p:txBody>
          <a:bodyPr/>
          <a:lstStyle/>
          <a:p>
            <a:pPr defTabSz="914363"/>
            <a:fld id="{1F90F471-3972-4120-B8B3-0237DE626C35}" type="slidenum">
              <a:rPr lang="en-US">
                <a:solidFill>
                  <a:srgbClr val="000000"/>
                </a:solidFill>
                <a:latin typeface="Graphik"/>
              </a:rPr>
              <a:pPr defTabSz="914363"/>
              <a:t>31</a:t>
            </a:fld>
            <a:endParaRPr lang="en-US">
              <a:solidFill>
                <a:srgbClr val="000000"/>
              </a:solidFill>
              <a:latin typeface="Graphik"/>
            </a:endParaRPr>
          </a:p>
        </p:txBody>
      </p:sp>
      <p:pic>
        <p:nvPicPr>
          <p:cNvPr id="14" name="Graphic 13" descr="Rocket with solid fill">
            <a:extLst>
              <a:ext uri="{FF2B5EF4-FFF2-40B4-BE49-F238E27FC236}">
                <a16:creationId xmlns:a16="http://schemas.microsoft.com/office/drawing/2014/main" id="{AD9E6141-F373-00AB-4913-0ED4F89A9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9245" y="1749511"/>
            <a:ext cx="914400" cy="914400"/>
          </a:xfrm>
          <a:prstGeom prst="rect">
            <a:avLst/>
          </a:prstGeom>
        </p:spPr>
      </p:pic>
      <p:pic>
        <p:nvPicPr>
          <p:cNvPr id="19" name="Graphic 18" descr="Astronaut female with solid fill">
            <a:extLst>
              <a:ext uri="{FF2B5EF4-FFF2-40B4-BE49-F238E27FC236}">
                <a16:creationId xmlns:a16="http://schemas.microsoft.com/office/drawing/2014/main" id="{824481AB-BC9C-A181-87EA-FE11180AF4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7983" y="1749511"/>
            <a:ext cx="914400" cy="914400"/>
          </a:xfrm>
          <a:prstGeom prst="rect">
            <a:avLst/>
          </a:prstGeom>
        </p:spPr>
      </p:pic>
      <p:pic>
        <p:nvPicPr>
          <p:cNvPr id="33" name="Graphic 32" descr="Radio microphone with solid fill">
            <a:extLst>
              <a:ext uri="{FF2B5EF4-FFF2-40B4-BE49-F238E27FC236}">
                <a16:creationId xmlns:a16="http://schemas.microsoft.com/office/drawing/2014/main" id="{364E913E-EEDC-5E8D-C6EC-B0124C0C8D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68282" y="1749511"/>
            <a:ext cx="914400" cy="914400"/>
          </a:xfrm>
          <a:prstGeom prst="rect">
            <a:avLst/>
          </a:prstGeom>
        </p:spPr>
      </p:pic>
      <p:sp>
        <p:nvSpPr>
          <p:cNvPr id="55" name="Text Placeholder 75">
            <a:extLst>
              <a:ext uri="{FF2B5EF4-FFF2-40B4-BE49-F238E27FC236}">
                <a16:creationId xmlns:a16="http://schemas.microsoft.com/office/drawing/2014/main" id="{07824F73-5C36-EDE8-1FA0-B11796ADF80A}"/>
              </a:ext>
            </a:extLst>
          </p:cNvPr>
          <p:cNvSpPr txBox="1">
            <a:spLocks/>
          </p:cNvSpPr>
          <p:nvPr/>
        </p:nvSpPr>
        <p:spPr>
          <a:xfrm>
            <a:off x="507646" y="2825425"/>
            <a:ext cx="3555074" cy="822960"/>
          </a:xfrm>
        </p:spPr>
        <p:txBody>
          <a:bodyPr anchor="t"/>
          <a:lstStyle>
            <a:lvl1pPr marL="0" indent="0" algn="l" defTabSz="914377" rtl="0" eaLnBrk="1" latinLnBrk="0" hangingPunct="1">
              <a:lnSpc>
                <a:spcPct val="90000"/>
              </a:lnSpc>
              <a:spcBef>
                <a:spcPts val="0"/>
              </a:spcBef>
              <a:spcAft>
                <a:spcPts val="0"/>
              </a:spcAft>
              <a:buFont typeface="Arial" panose="020B0604020202020204" pitchFamily="34" charset="0"/>
              <a:buNone/>
              <a:defRPr sz="2399" b="1" kern="1200" cap="none" baseline="0">
                <a:solidFill>
                  <a:schemeClr val="tx1"/>
                </a:solidFill>
                <a:latin typeface="+mj-lt"/>
                <a:ea typeface="+mn-ea"/>
                <a:cs typeface="+mn-cs"/>
              </a:defRPr>
            </a:lvl1pPr>
            <a:lvl2pPr marL="457063" indent="0" algn="l" defTabSz="914377" rtl="0" eaLnBrk="1" latinLnBrk="0" hangingPunct="1">
              <a:lnSpc>
                <a:spcPct val="100000"/>
              </a:lnSpc>
              <a:spcBef>
                <a:spcPts val="0"/>
              </a:spcBef>
              <a:spcAft>
                <a:spcPts val="1200"/>
              </a:spcAft>
              <a:buFont typeface="Arial" panose="020B0604020202020204" pitchFamily="34" charset="0"/>
              <a:buNone/>
              <a:defRPr sz="1999" b="1" kern="1200">
                <a:solidFill>
                  <a:schemeClr val="tx1"/>
                </a:solidFill>
                <a:latin typeface="+mn-lt"/>
                <a:ea typeface="+mn-ea"/>
                <a:cs typeface="+mn-cs"/>
              </a:defRPr>
            </a:lvl2pPr>
            <a:lvl3pPr marL="914126" indent="0" algn="l" defTabSz="914377" rtl="0" eaLnBrk="1" latinLnBrk="0" hangingPunct="1">
              <a:lnSpc>
                <a:spcPct val="110000"/>
              </a:lnSpc>
              <a:spcBef>
                <a:spcPts val="0"/>
              </a:spcBef>
              <a:spcAft>
                <a:spcPts val="600"/>
              </a:spcAft>
              <a:buFont typeface="Graphik" panose="020B0503030202060203" pitchFamily="34" charset="0"/>
              <a:buNone/>
              <a:defRPr sz="1799" b="1" kern="1200">
                <a:solidFill>
                  <a:schemeClr val="tx1"/>
                </a:solidFill>
                <a:latin typeface="+mn-lt"/>
                <a:ea typeface="+mn-ea"/>
                <a:cs typeface="+mn-cs"/>
              </a:defRPr>
            </a:lvl3pPr>
            <a:lvl4pPr marL="1371189" indent="0" algn="l" defTabSz="914377" rtl="0" eaLnBrk="1" latinLnBrk="0" hangingPunct="1">
              <a:lnSpc>
                <a:spcPct val="110000"/>
              </a:lnSpc>
              <a:spcBef>
                <a:spcPts val="0"/>
              </a:spcBef>
              <a:spcAft>
                <a:spcPts val="0"/>
              </a:spcAft>
              <a:buFont typeface="Arial" panose="020B0604020202020204" pitchFamily="34" charset="0"/>
              <a:buNone/>
              <a:defRPr sz="1600" b="1" kern="1200">
                <a:solidFill>
                  <a:schemeClr val="tx1"/>
                </a:solidFill>
                <a:latin typeface="+mn-lt"/>
                <a:ea typeface="+mn-ea"/>
                <a:cs typeface="+mn-cs"/>
              </a:defRPr>
            </a:lvl4pPr>
            <a:lvl5pPr marL="1828251" indent="0" algn="l" defTabSz="914377" rtl="0" eaLnBrk="1" latinLnBrk="0" hangingPunct="1">
              <a:lnSpc>
                <a:spcPct val="110000"/>
              </a:lnSpc>
              <a:spcBef>
                <a:spcPts val="0"/>
              </a:spcBef>
              <a:spcAft>
                <a:spcPts val="0"/>
              </a:spcAft>
              <a:buFont typeface="Graphik" panose="020B0503030202060203" pitchFamily="34" charset="0"/>
              <a:buNone/>
              <a:defRPr sz="1600" b="1" kern="1200">
                <a:solidFill>
                  <a:schemeClr val="tx1"/>
                </a:solidFill>
                <a:latin typeface="+mn-lt"/>
                <a:ea typeface="+mn-ea"/>
                <a:cs typeface="+mn-cs"/>
              </a:defRPr>
            </a:lvl5pPr>
            <a:lvl6pPr marL="2285314"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377" rtl="0" eaLnBrk="1" latinLnBrk="0" hangingPunct="1">
              <a:lnSpc>
                <a:spcPct val="90000"/>
              </a:lnSpc>
              <a:spcBef>
                <a:spcPts val="800"/>
              </a:spcBef>
              <a:buFont typeface="Arial" panose="020B0604020202020204" pitchFamily="34" charset="0"/>
              <a:buNone/>
              <a:defRPr sz="1600" b="1" kern="1200" cap="all" baseline="0">
                <a:solidFill>
                  <a:schemeClr val="tx1"/>
                </a:solidFill>
                <a:latin typeface="+mj-lt"/>
                <a:ea typeface="+mn-ea"/>
                <a:cs typeface="+mn-cs"/>
              </a:defRPr>
            </a:lvl7pPr>
            <a:lvl8pPr marL="3199440" indent="0" algn="l" defTabSz="914377" rtl="0" eaLnBrk="1" latinLnBrk="0" hangingPunct="1">
              <a:lnSpc>
                <a:spcPct val="100000"/>
              </a:lnSpc>
              <a:spcBef>
                <a:spcPts val="0"/>
              </a:spcBef>
              <a:spcAft>
                <a:spcPts val="800"/>
              </a:spcAft>
              <a:buFont typeface="Arial" panose="020B0604020202020204" pitchFamily="34" charset="0"/>
              <a:buNone/>
              <a:defRPr sz="1600" b="1" kern="1200" baseline="0">
                <a:solidFill>
                  <a:schemeClr val="tx1"/>
                </a:solidFill>
                <a:latin typeface="+mn-lt"/>
                <a:ea typeface="+mn-ea"/>
                <a:cs typeface="+mn-cs"/>
              </a:defRPr>
            </a:lvl8pPr>
            <a:lvl9pPr marL="3656503" indent="0" algn="l" defTabSz="914377" rtl="0" eaLnBrk="1" latinLnBrk="0" hangingPunct="1">
              <a:lnSpc>
                <a:spcPct val="110000"/>
              </a:lnSpc>
              <a:spcBef>
                <a:spcPts val="0"/>
              </a:spcBef>
              <a:spcAft>
                <a:spcPts val="600"/>
              </a:spcAft>
              <a:buFont typeface="Arial" panose="020B0604020202020204" pitchFamily="34" charset="0"/>
              <a:buNone/>
              <a:defRPr sz="1600" b="1" kern="1200">
                <a:solidFill>
                  <a:schemeClr val="tx1"/>
                </a:solidFill>
                <a:latin typeface="+mn-lt"/>
                <a:ea typeface="+mn-ea"/>
                <a:cs typeface="+mn-cs"/>
              </a:defRPr>
            </a:lvl9pPr>
          </a:lstStyle>
          <a:p>
            <a:pPr algn="ctr"/>
            <a:r>
              <a:rPr lang="en-US" sz="2800"/>
              <a:t>You</a:t>
            </a:r>
          </a:p>
        </p:txBody>
      </p:sp>
      <p:sp>
        <p:nvSpPr>
          <p:cNvPr id="56" name="Content Placeholder 84">
            <a:extLst>
              <a:ext uri="{FF2B5EF4-FFF2-40B4-BE49-F238E27FC236}">
                <a16:creationId xmlns:a16="http://schemas.microsoft.com/office/drawing/2014/main" id="{88658D35-E017-2B4A-3ABA-9DB2408DE3F8}"/>
              </a:ext>
            </a:extLst>
          </p:cNvPr>
          <p:cNvSpPr>
            <a:spLocks noGrp="1"/>
          </p:cNvSpPr>
          <p:nvPr>
            <p:ph sz="half" idx="2"/>
          </p:nvPr>
        </p:nvSpPr>
        <p:spPr>
          <a:xfrm>
            <a:off x="904620" y="3724585"/>
            <a:ext cx="2761126" cy="1616360"/>
          </a:xfrm>
        </p:spPr>
        <p:txBody>
          <a:bodyPr/>
          <a:lstStyle/>
          <a:p>
            <a:pPr marL="0" indent="0" algn="ctr">
              <a:buNone/>
            </a:pPr>
            <a:r>
              <a:rPr lang="en-US" sz="1800"/>
              <a:t>As Developer</a:t>
            </a:r>
          </a:p>
          <a:p>
            <a:pPr marL="0" indent="0" algn="ctr">
              <a:buNone/>
            </a:pPr>
            <a:r>
              <a:rPr lang="en-US" sz="1800"/>
              <a:t>As </a:t>
            </a:r>
            <a:r>
              <a:rPr lang="en-US" sz="1800" err="1"/>
              <a:t>Techlead</a:t>
            </a:r>
            <a:endParaRPr lang="en-US" sz="1800"/>
          </a:p>
        </p:txBody>
      </p:sp>
      <p:sp>
        <p:nvSpPr>
          <p:cNvPr id="59" name="Text Placeholder 75">
            <a:extLst>
              <a:ext uri="{FF2B5EF4-FFF2-40B4-BE49-F238E27FC236}">
                <a16:creationId xmlns:a16="http://schemas.microsoft.com/office/drawing/2014/main" id="{7FCF5894-1229-B854-B2A1-D75AD1B651A2}"/>
              </a:ext>
            </a:extLst>
          </p:cNvPr>
          <p:cNvSpPr txBox="1">
            <a:spLocks/>
          </p:cNvSpPr>
          <p:nvPr/>
        </p:nvSpPr>
        <p:spPr>
          <a:xfrm>
            <a:off x="3945543" y="2825425"/>
            <a:ext cx="3555074" cy="822960"/>
          </a:xfrm>
        </p:spPr>
        <p:txBody>
          <a:bodyPr anchor="t"/>
          <a:lstStyle>
            <a:lvl1pPr marL="0" indent="0" algn="l" defTabSz="914377" rtl="0" eaLnBrk="1" latinLnBrk="0" hangingPunct="1">
              <a:lnSpc>
                <a:spcPct val="90000"/>
              </a:lnSpc>
              <a:spcBef>
                <a:spcPts val="0"/>
              </a:spcBef>
              <a:spcAft>
                <a:spcPts val="0"/>
              </a:spcAft>
              <a:buFont typeface="Arial" panose="020B0604020202020204" pitchFamily="34" charset="0"/>
              <a:buNone/>
              <a:defRPr sz="2399" b="1" kern="1200" cap="none" baseline="0">
                <a:solidFill>
                  <a:schemeClr val="tx1"/>
                </a:solidFill>
                <a:latin typeface="+mj-lt"/>
                <a:ea typeface="+mn-ea"/>
                <a:cs typeface="+mn-cs"/>
              </a:defRPr>
            </a:lvl1pPr>
            <a:lvl2pPr marL="457063" indent="0" algn="l" defTabSz="914377" rtl="0" eaLnBrk="1" latinLnBrk="0" hangingPunct="1">
              <a:lnSpc>
                <a:spcPct val="100000"/>
              </a:lnSpc>
              <a:spcBef>
                <a:spcPts val="0"/>
              </a:spcBef>
              <a:spcAft>
                <a:spcPts val="1200"/>
              </a:spcAft>
              <a:buFont typeface="Arial" panose="020B0604020202020204" pitchFamily="34" charset="0"/>
              <a:buNone/>
              <a:defRPr sz="1999" b="1" kern="1200">
                <a:solidFill>
                  <a:schemeClr val="tx1"/>
                </a:solidFill>
                <a:latin typeface="+mn-lt"/>
                <a:ea typeface="+mn-ea"/>
                <a:cs typeface="+mn-cs"/>
              </a:defRPr>
            </a:lvl2pPr>
            <a:lvl3pPr marL="914126" indent="0" algn="l" defTabSz="914377" rtl="0" eaLnBrk="1" latinLnBrk="0" hangingPunct="1">
              <a:lnSpc>
                <a:spcPct val="110000"/>
              </a:lnSpc>
              <a:spcBef>
                <a:spcPts val="0"/>
              </a:spcBef>
              <a:spcAft>
                <a:spcPts val="600"/>
              </a:spcAft>
              <a:buFont typeface="Graphik" panose="020B0503030202060203" pitchFamily="34" charset="0"/>
              <a:buNone/>
              <a:defRPr sz="1799" b="1" kern="1200">
                <a:solidFill>
                  <a:schemeClr val="tx1"/>
                </a:solidFill>
                <a:latin typeface="+mn-lt"/>
                <a:ea typeface="+mn-ea"/>
                <a:cs typeface="+mn-cs"/>
              </a:defRPr>
            </a:lvl3pPr>
            <a:lvl4pPr marL="1371189" indent="0" algn="l" defTabSz="914377" rtl="0" eaLnBrk="1" latinLnBrk="0" hangingPunct="1">
              <a:lnSpc>
                <a:spcPct val="110000"/>
              </a:lnSpc>
              <a:spcBef>
                <a:spcPts val="0"/>
              </a:spcBef>
              <a:spcAft>
                <a:spcPts val="0"/>
              </a:spcAft>
              <a:buFont typeface="Arial" panose="020B0604020202020204" pitchFamily="34" charset="0"/>
              <a:buNone/>
              <a:defRPr sz="1600" b="1" kern="1200">
                <a:solidFill>
                  <a:schemeClr val="tx1"/>
                </a:solidFill>
                <a:latin typeface="+mn-lt"/>
                <a:ea typeface="+mn-ea"/>
                <a:cs typeface="+mn-cs"/>
              </a:defRPr>
            </a:lvl4pPr>
            <a:lvl5pPr marL="1828251" indent="0" algn="l" defTabSz="914377" rtl="0" eaLnBrk="1" latinLnBrk="0" hangingPunct="1">
              <a:lnSpc>
                <a:spcPct val="110000"/>
              </a:lnSpc>
              <a:spcBef>
                <a:spcPts val="0"/>
              </a:spcBef>
              <a:spcAft>
                <a:spcPts val="0"/>
              </a:spcAft>
              <a:buFont typeface="Graphik" panose="020B0503030202060203" pitchFamily="34" charset="0"/>
              <a:buNone/>
              <a:defRPr sz="1600" b="1" kern="1200">
                <a:solidFill>
                  <a:schemeClr val="tx1"/>
                </a:solidFill>
                <a:latin typeface="+mn-lt"/>
                <a:ea typeface="+mn-ea"/>
                <a:cs typeface="+mn-cs"/>
              </a:defRPr>
            </a:lvl5pPr>
            <a:lvl6pPr marL="2285314"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377" rtl="0" eaLnBrk="1" latinLnBrk="0" hangingPunct="1">
              <a:lnSpc>
                <a:spcPct val="90000"/>
              </a:lnSpc>
              <a:spcBef>
                <a:spcPts val="800"/>
              </a:spcBef>
              <a:buFont typeface="Arial" panose="020B0604020202020204" pitchFamily="34" charset="0"/>
              <a:buNone/>
              <a:defRPr sz="1600" b="1" kern="1200" cap="all" baseline="0">
                <a:solidFill>
                  <a:schemeClr val="tx1"/>
                </a:solidFill>
                <a:latin typeface="+mj-lt"/>
                <a:ea typeface="+mn-ea"/>
                <a:cs typeface="+mn-cs"/>
              </a:defRPr>
            </a:lvl7pPr>
            <a:lvl8pPr marL="3199440" indent="0" algn="l" defTabSz="914377" rtl="0" eaLnBrk="1" latinLnBrk="0" hangingPunct="1">
              <a:lnSpc>
                <a:spcPct val="100000"/>
              </a:lnSpc>
              <a:spcBef>
                <a:spcPts val="0"/>
              </a:spcBef>
              <a:spcAft>
                <a:spcPts val="800"/>
              </a:spcAft>
              <a:buFont typeface="Arial" panose="020B0604020202020204" pitchFamily="34" charset="0"/>
              <a:buNone/>
              <a:defRPr sz="1600" b="1" kern="1200" baseline="0">
                <a:solidFill>
                  <a:schemeClr val="tx1"/>
                </a:solidFill>
                <a:latin typeface="+mn-lt"/>
                <a:ea typeface="+mn-ea"/>
                <a:cs typeface="+mn-cs"/>
              </a:defRPr>
            </a:lvl8pPr>
            <a:lvl9pPr marL="3656503" indent="0" algn="l" defTabSz="914377" rtl="0" eaLnBrk="1" latinLnBrk="0" hangingPunct="1">
              <a:lnSpc>
                <a:spcPct val="110000"/>
              </a:lnSpc>
              <a:spcBef>
                <a:spcPts val="0"/>
              </a:spcBef>
              <a:spcAft>
                <a:spcPts val="600"/>
              </a:spcAft>
              <a:buFont typeface="Arial" panose="020B0604020202020204" pitchFamily="34" charset="0"/>
              <a:buNone/>
              <a:defRPr sz="1600" b="1" kern="1200">
                <a:solidFill>
                  <a:schemeClr val="tx1"/>
                </a:solidFill>
                <a:latin typeface="+mn-lt"/>
                <a:ea typeface="+mn-ea"/>
                <a:cs typeface="+mn-cs"/>
              </a:defRPr>
            </a:lvl9pPr>
          </a:lstStyle>
          <a:p>
            <a:pPr algn="ctr"/>
            <a:r>
              <a:rPr lang="en-US" sz="2800"/>
              <a:t>Feedbacks</a:t>
            </a:r>
          </a:p>
        </p:txBody>
      </p:sp>
      <p:sp>
        <p:nvSpPr>
          <p:cNvPr id="60" name="Content Placeholder 84">
            <a:extLst>
              <a:ext uri="{FF2B5EF4-FFF2-40B4-BE49-F238E27FC236}">
                <a16:creationId xmlns:a16="http://schemas.microsoft.com/office/drawing/2014/main" id="{749B2B34-4463-FA4D-6AFA-3AF4E536F46A}"/>
              </a:ext>
            </a:extLst>
          </p:cNvPr>
          <p:cNvSpPr txBox="1">
            <a:spLocks/>
          </p:cNvSpPr>
          <p:nvPr/>
        </p:nvSpPr>
        <p:spPr>
          <a:xfrm>
            <a:off x="4342517" y="3724585"/>
            <a:ext cx="2761126" cy="1616360"/>
          </a:xfrm>
        </p:spPr>
        <p:txBody>
          <a:bodyPr/>
          <a:lstStyle>
            <a:lvl1pPr marL="55561" indent="0" algn="l" defTabSz="914377" rtl="0" eaLnBrk="1" latinLnBrk="0" hangingPunct="1">
              <a:lnSpc>
                <a:spcPct val="85000"/>
              </a:lnSpc>
              <a:spcBef>
                <a:spcPts val="0"/>
              </a:spcBef>
              <a:spcAft>
                <a:spcPts val="600"/>
              </a:spcAft>
              <a:buFont typeface="Arial" panose="020B0604020202020204" pitchFamily="34" charset="0"/>
              <a:buNone/>
              <a:defRPr sz="1799"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600"/>
              </a:spcAft>
              <a:buFont typeface="Arial" panose="020B0604020202020204" pitchFamily="34" charset="0"/>
              <a:buChar char="•"/>
              <a:defRPr sz="1799"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799"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600"/>
              </a:spcAft>
              <a:buFont typeface="Graphik" panose="020B0503030202060203" pitchFamily="34" charset="0"/>
              <a:buChar char="–"/>
              <a:defRPr sz="16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algn="ctr"/>
            <a:r>
              <a:rPr lang="en-US" sz="3200">
                <a:solidFill>
                  <a:schemeClr val="accent2"/>
                </a:solidFill>
              </a:rPr>
              <a:t>What is your favorite feature?</a:t>
            </a:r>
          </a:p>
        </p:txBody>
      </p:sp>
      <p:sp>
        <p:nvSpPr>
          <p:cNvPr id="61" name="Text Placeholder 75">
            <a:extLst>
              <a:ext uri="{FF2B5EF4-FFF2-40B4-BE49-F238E27FC236}">
                <a16:creationId xmlns:a16="http://schemas.microsoft.com/office/drawing/2014/main" id="{6162FC07-C4D5-E6DD-46C8-E98A3076E8DA}"/>
              </a:ext>
            </a:extLst>
          </p:cNvPr>
          <p:cNvSpPr txBox="1">
            <a:spLocks/>
          </p:cNvSpPr>
          <p:nvPr/>
        </p:nvSpPr>
        <p:spPr>
          <a:xfrm>
            <a:off x="7732306" y="2825425"/>
            <a:ext cx="3555074" cy="822960"/>
          </a:xfrm>
        </p:spPr>
        <p:txBody>
          <a:bodyPr anchor="t"/>
          <a:lstStyle>
            <a:lvl1pPr marL="0" indent="0" algn="l" defTabSz="914377" rtl="0" eaLnBrk="1" latinLnBrk="0" hangingPunct="1">
              <a:lnSpc>
                <a:spcPct val="90000"/>
              </a:lnSpc>
              <a:spcBef>
                <a:spcPts val="0"/>
              </a:spcBef>
              <a:spcAft>
                <a:spcPts val="0"/>
              </a:spcAft>
              <a:buFont typeface="Arial" panose="020B0604020202020204" pitchFamily="34" charset="0"/>
              <a:buNone/>
              <a:defRPr sz="2399" b="1" kern="1200" cap="none" baseline="0">
                <a:solidFill>
                  <a:schemeClr val="tx1"/>
                </a:solidFill>
                <a:latin typeface="+mj-lt"/>
                <a:ea typeface="+mn-ea"/>
                <a:cs typeface="+mn-cs"/>
              </a:defRPr>
            </a:lvl1pPr>
            <a:lvl2pPr marL="457063" indent="0" algn="l" defTabSz="914377" rtl="0" eaLnBrk="1" latinLnBrk="0" hangingPunct="1">
              <a:lnSpc>
                <a:spcPct val="100000"/>
              </a:lnSpc>
              <a:spcBef>
                <a:spcPts val="0"/>
              </a:spcBef>
              <a:spcAft>
                <a:spcPts val="1200"/>
              </a:spcAft>
              <a:buFont typeface="Arial" panose="020B0604020202020204" pitchFamily="34" charset="0"/>
              <a:buNone/>
              <a:defRPr sz="1999" b="1" kern="1200">
                <a:solidFill>
                  <a:schemeClr val="tx1"/>
                </a:solidFill>
                <a:latin typeface="+mn-lt"/>
                <a:ea typeface="+mn-ea"/>
                <a:cs typeface="+mn-cs"/>
              </a:defRPr>
            </a:lvl2pPr>
            <a:lvl3pPr marL="914126" indent="0" algn="l" defTabSz="914377" rtl="0" eaLnBrk="1" latinLnBrk="0" hangingPunct="1">
              <a:lnSpc>
                <a:spcPct val="110000"/>
              </a:lnSpc>
              <a:spcBef>
                <a:spcPts val="0"/>
              </a:spcBef>
              <a:spcAft>
                <a:spcPts val="600"/>
              </a:spcAft>
              <a:buFont typeface="Graphik" panose="020B0503030202060203" pitchFamily="34" charset="0"/>
              <a:buNone/>
              <a:defRPr sz="1799" b="1" kern="1200">
                <a:solidFill>
                  <a:schemeClr val="tx1"/>
                </a:solidFill>
                <a:latin typeface="+mn-lt"/>
                <a:ea typeface="+mn-ea"/>
                <a:cs typeface="+mn-cs"/>
              </a:defRPr>
            </a:lvl3pPr>
            <a:lvl4pPr marL="1371189" indent="0" algn="l" defTabSz="914377" rtl="0" eaLnBrk="1" latinLnBrk="0" hangingPunct="1">
              <a:lnSpc>
                <a:spcPct val="110000"/>
              </a:lnSpc>
              <a:spcBef>
                <a:spcPts val="0"/>
              </a:spcBef>
              <a:spcAft>
                <a:spcPts val="0"/>
              </a:spcAft>
              <a:buFont typeface="Arial" panose="020B0604020202020204" pitchFamily="34" charset="0"/>
              <a:buNone/>
              <a:defRPr sz="1600" b="1" kern="1200">
                <a:solidFill>
                  <a:schemeClr val="tx1"/>
                </a:solidFill>
                <a:latin typeface="+mn-lt"/>
                <a:ea typeface="+mn-ea"/>
                <a:cs typeface="+mn-cs"/>
              </a:defRPr>
            </a:lvl4pPr>
            <a:lvl5pPr marL="1828251" indent="0" algn="l" defTabSz="914377" rtl="0" eaLnBrk="1" latinLnBrk="0" hangingPunct="1">
              <a:lnSpc>
                <a:spcPct val="110000"/>
              </a:lnSpc>
              <a:spcBef>
                <a:spcPts val="0"/>
              </a:spcBef>
              <a:spcAft>
                <a:spcPts val="0"/>
              </a:spcAft>
              <a:buFont typeface="Graphik" panose="020B0503030202060203" pitchFamily="34" charset="0"/>
              <a:buNone/>
              <a:defRPr sz="1600" b="1" kern="1200">
                <a:solidFill>
                  <a:schemeClr val="tx1"/>
                </a:solidFill>
                <a:latin typeface="+mn-lt"/>
                <a:ea typeface="+mn-ea"/>
                <a:cs typeface="+mn-cs"/>
              </a:defRPr>
            </a:lvl5pPr>
            <a:lvl6pPr marL="2285314"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377" rtl="0" eaLnBrk="1" latinLnBrk="0" hangingPunct="1">
              <a:lnSpc>
                <a:spcPct val="90000"/>
              </a:lnSpc>
              <a:spcBef>
                <a:spcPts val="800"/>
              </a:spcBef>
              <a:buFont typeface="Arial" panose="020B0604020202020204" pitchFamily="34" charset="0"/>
              <a:buNone/>
              <a:defRPr sz="1600" b="1" kern="1200" cap="all" baseline="0">
                <a:solidFill>
                  <a:schemeClr val="tx1"/>
                </a:solidFill>
                <a:latin typeface="+mj-lt"/>
                <a:ea typeface="+mn-ea"/>
                <a:cs typeface="+mn-cs"/>
              </a:defRPr>
            </a:lvl7pPr>
            <a:lvl8pPr marL="3199440" indent="0" algn="l" defTabSz="914377" rtl="0" eaLnBrk="1" latinLnBrk="0" hangingPunct="1">
              <a:lnSpc>
                <a:spcPct val="100000"/>
              </a:lnSpc>
              <a:spcBef>
                <a:spcPts val="0"/>
              </a:spcBef>
              <a:spcAft>
                <a:spcPts val="800"/>
              </a:spcAft>
              <a:buFont typeface="Arial" panose="020B0604020202020204" pitchFamily="34" charset="0"/>
              <a:buNone/>
              <a:defRPr sz="1600" b="1" kern="1200" baseline="0">
                <a:solidFill>
                  <a:schemeClr val="tx1"/>
                </a:solidFill>
                <a:latin typeface="+mn-lt"/>
                <a:ea typeface="+mn-ea"/>
                <a:cs typeface="+mn-cs"/>
              </a:defRPr>
            </a:lvl8pPr>
            <a:lvl9pPr marL="3656503" indent="0" algn="l" defTabSz="914377" rtl="0" eaLnBrk="1" latinLnBrk="0" hangingPunct="1">
              <a:lnSpc>
                <a:spcPct val="110000"/>
              </a:lnSpc>
              <a:spcBef>
                <a:spcPts val="0"/>
              </a:spcBef>
              <a:spcAft>
                <a:spcPts val="600"/>
              </a:spcAft>
              <a:buFont typeface="Arial" panose="020B0604020202020204" pitchFamily="34" charset="0"/>
              <a:buNone/>
              <a:defRPr sz="1600" b="1" kern="1200">
                <a:solidFill>
                  <a:schemeClr val="tx1"/>
                </a:solidFill>
                <a:latin typeface="+mn-lt"/>
                <a:ea typeface="+mn-ea"/>
                <a:cs typeface="+mn-cs"/>
              </a:defRPr>
            </a:lvl9pPr>
          </a:lstStyle>
          <a:p>
            <a:pPr algn="ctr"/>
            <a:r>
              <a:rPr lang="en-US" sz="2800"/>
              <a:t>Features</a:t>
            </a:r>
          </a:p>
        </p:txBody>
      </p:sp>
      <p:sp>
        <p:nvSpPr>
          <p:cNvPr id="62" name="Content Placeholder 84">
            <a:extLst>
              <a:ext uri="{FF2B5EF4-FFF2-40B4-BE49-F238E27FC236}">
                <a16:creationId xmlns:a16="http://schemas.microsoft.com/office/drawing/2014/main" id="{E79062C8-60D2-54BF-FD01-4B7A5E3DB2F0}"/>
              </a:ext>
            </a:extLst>
          </p:cNvPr>
          <p:cNvSpPr txBox="1">
            <a:spLocks/>
          </p:cNvSpPr>
          <p:nvPr/>
        </p:nvSpPr>
        <p:spPr>
          <a:xfrm>
            <a:off x="7847108" y="3724584"/>
            <a:ext cx="3325470" cy="1958585"/>
          </a:xfrm>
        </p:spPr>
        <p:txBody>
          <a:bodyPr/>
          <a:lstStyle>
            <a:lvl1pPr marL="55561" indent="0" algn="l" defTabSz="914377" rtl="0" eaLnBrk="1" latinLnBrk="0" hangingPunct="1">
              <a:lnSpc>
                <a:spcPct val="85000"/>
              </a:lnSpc>
              <a:spcBef>
                <a:spcPts val="0"/>
              </a:spcBef>
              <a:spcAft>
                <a:spcPts val="600"/>
              </a:spcAft>
              <a:buFont typeface="Arial" panose="020B0604020202020204" pitchFamily="34" charset="0"/>
              <a:buNone/>
              <a:defRPr sz="1799"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600"/>
              </a:spcAft>
              <a:buFont typeface="Arial" panose="020B0604020202020204" pitchFamily="34" charset="0"/>
              <a:buChar char="•"/>
              <a:defRPr sz="1799"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799"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600"/>
              </a:spcAft>
              <a:buFont typeface="Graphik" panose="020B0503030202060203" pitchFamily="34" charset="0"/>
              <a:buChar char="–"/>
              <a:defRPr sz="16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algn="ctr"/>
            <a:r>
              <a:rPr lang="en-US" sz="1800"/>
              <a:t>Explain Code</a:t>
            </a:r>
          </a:p>
          <a:p>
            <a:pPr marL="0" algn="ctr"/>
            <a:r>
              <a:rPr lang="en-US" sz="1800" u="none" strike="noStrike">
                <a:effectLst/>
              </a:rPr>
              <a:t>Fix Bug</a:t>
            </a:r>
          </a:p>
          <a:p>
            <a:pPr marL="0" algn="ctr"/>
            <a:r>
              <a:rPr lang="en-US" sz="1800" u="none" strike="noStrike">
                <a:effectLst/>
              </a:rPr>
              <a:t>Debug</a:t>
            </a:r>
          </a:p>
          <a:p>
            <a:r>
              <a:rPr lang="en-US" sz="1800"/>
              <a:t>General support and guidance</a:t>
            </a:r>
          </a:p>
          <a:p>
            <a:pPr marL="0" algn="ctr"/>
            <a:r>
              <a:rPr lang="en-US" sz="1800"/>
              <a:t>Optimization</a:t>
            </a:r>
          </a:p>
        </p:txBody>
      </p:sp>
      <p:sp>
        <p:nvSpPr>
          <p:cNvPr id="68" name="TextBox 67">
            <a:extLst>
              <a:ext uri="{FF2B5EF4-FFF2-40B4-BE49-F238E27FC236}">
                <a16:creationId xmlns:a16="http://schemas.microsoft.com/office/drawing/2014/main" id="{C5A84328-0A2E-D1EA-A869-60F08F94162C}"/>
              </a:ext>
            </a:extLst>
          </p:cNvPr>
          <p:cNvSpPr txBox="1"/>
          <p:nvPr/>
        </p:nvSpPr>
        <p:spPr>
          <a:xfrm>
            <a:off x="4409211" y="5298971"/>
            <a:ext cx="2465408" cy="584775"/>
          </a:xfrm>
          <a:prstGeom prst="rect">
            <a:avLst/>
          </a:prstGeom>
          <a:noFill/>
        </p:spPr>
        <p:txBody>
          <a:bodyPr wrap="square">
            <a:spAutoFit/>
          </a:bodyPr>
          <a:lstStyle/>
          <a:p>
            <a:pPr marL="0" algn="ctr"/>
            <a:r>
              <a:rPr lang="en-US" sz="1600">
                <a:solidFill>
                  <a:schemeClr val="accent2"/>
                </a:solidFill>
              </a:rPr>
              <a:t>Or discovered during this part</a:t>
            </a:r>
          </a:p>
        </p:txBody>
      </p:sp>
    </p:spTree>
    <p:extLst>
      <p:ext uri="{BB962C8B-B14F-4D97-AF65-F5344CB8AC3E}">
        <p14:creationId xmlns:p14="http://schemas.microsoft.com/office/powerpoint/2010/main" val="429167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32</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a:xfrm>
            <a:off x="381000" y="129135"/>
            <a:ext cx="11430000" cy="740789"/>
          </a:xfrm>
        </p:spPr>
        <p:txBody>
          <a:bodyPr/>
          <a:lstStyle/>
          <a:p>
            <a:r>
              <a:rPr lang="en-US" dirty="0"/>
              <a:t>C# Demo – Use cases</a:t>
            </a:r>
          </a:p>
        </p:txBody>
      </p:sp>
      <p:graphicFrame>
        <p:nvGraphicFramePr>
          <p:cNvPr id="7" name="Table 6">
            <a:extLst>
              <a:ext uri="{FF2B5EF4-FFF2-40B4-BE49-F238E27FC236}">
                <a16:creationId xmlns:a16="http://schemas.microsoft.com/office/drawing/2014/main" id="{8ACFE49B-D4BD-E150-9942-3CE801144E1E}"/>
              </a:ext>
            </a:extLst>
          </p:cNvPr>
          <p:cNvGraphicFramePr>
            <a:graphicFrameLocks noGrp="1"/>
          </p:cNvGraphicFramePr>
          <p:nvPr>
            <p:extLst>
              <p:ext uri="{D42A27DB-BD31-4B8C-83A1-F6EECF244321}">
                <p14:modId xmlns:p14="http://schemas.microsoft.com/office/powerpoint/2010/main" val="942342385"/>
              </p:ext>
            </p:extLst>
          </p:nvPr>
        </p:nvGraphicFramePr>
        <p:xfrm>
          <a:off x="381000" y="530212"/>
          <a:ext cx="10778592" cy="6327417"/>
        </p:xfrm>
        <a:graphic>
          <a:graphicData uri="http://schemas.openxmlformats.org/drawingml/2006/table">
            <a:tbl>
              <a:tblPr firstRow="1" lastRow="1">
                <a:tableStyleId>{5C22544A-7EE6-4342-B048-85BDC9FD1C3A}</a:tableStyleId>
              </a:tblPr>
              <a:tblGrid>
                <a:gridCol w="547453">
                  <a:extLst>
                    <a:ext uri="{9D8B030D-6E8A-4147-A177-3AD203B41FA5}">
                      <a16:colId xmlns:a16="http://schemas.microsoft.com/office/drawing/2014/main" val="2129466912"/>
                    </a:ext>
                  </a:extLst>
                </a:gridCol>
                <a:gridCol w="364841">
                  <a:extLst>
                    <a:ext uri="{9D8B030D-6E8A-4147-A177-3AD203B41FA5}">
                      <a16:colId xmlns:a16="http://schemas.microsoft.com/office/drawing/2014/main" val="3575487018"/>
                    </a:ext>
                  </a:extLst>
                </a:gridCol>
                <a:gridCol w="4162425">
                  <a:extLst>
                    <a:ext uri="{9D8B030D-6E8A-4147-A177-3AD203B41FA5}">
                      <a16:colId xmlns:a16="http://schemas.microsoft.com/office/drawing/2014/main" val="1246475344"/>
                    </a:ext>
                  </a:extLst>
                </a:gridCol>
                <a:gridCol w="4968240">
                  <a:extLst>
                    <a:ext uri="{9D8B030D-6E8A-4147-A177-3AD203B41FA5}">
                      <a16:colId xmlns:a16="http://schemas.microsoft.com/office/drawing/2014/main" val="291186026"/>
                    </a:ext>
                  </a:extLst>
                </a:gridCol>
                <a:gridCol w="735633">
                  <a:extLst>
                    <a:ext uri="{9D8B030D-6E8A-4147-A177-3AD203B41FA5}">
                      <a16:colId xmlns:a16="http://schemas.microsoft.com/office/drawing/2014/main" val="1077846164"/>
                    </a:ext>
                  </a:extLst>
                </a:gridCol>
              </a:tblGrid>
              <a:tr h="297947">
                <a:tc>
                  <a:txBody>
                    <a:bodyPr/>
                    <a:lstStyle/>
                    <a:p>
                      <a:pPr algn="ctr" rtl="0" fontAlgn="ctr"/>
                      <a:r>
                        <a:rPr lang="en-US" sz="900" b="1" u="none" strike="noStrike">
                          <a:effectLst/>
                        </a:rPr>
                        <a:t>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ctr" rtl="0" fontAlgn="ctr"/>
                      <a:r>
                        <a:rPr lang="en-US" sz="900" b="1" u="none" strike="noStrike">
                          <a:effectLst/>
                        </a:rPr>
                        <a:t>#</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Activities</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Description</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fontAlgn="ctr"/>
                      <a:r>
                        <a:rPr lang="en-US" sz="900" b="1" u="none" strike="noStrike">
                          <a:effectLst/>
                        </a:rPr>
                        <a:t>Duration</a:t>
                      </a:r>
                      <a:br>
                        <a:rPr lang="en-US" sz="900" b="1" u="none" strike="noStrike">
                          <a:effectLst/>
                        </a:rPr>
                      </a:br>
                      <a:r>
                        <a:rPr lang="en-US" sz="900" b="1" u="none" strike="noStrike">
                          <a:effectLst/>
                        </a:rPr>
                        <a:t>(minutes)</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2677225115"/>
                  </a:ext>
                </a:extLst>
              </a:tr>
              <a:tr h="168409">
                <a:tc rowSpan="3">
                  <a:txBody>
                    <a:bodyPr/>
                    <a:lstStyle/>
                    <a:p>
                      <a:pPr algn="ctr" fontAlgn="ctr"/>
                      <a:r>
                        <a:rPr lang="en-US" sz="900" b="1" u="none" strike="noStrike">
                          <a:effectLst/>
                        </a:rPr>
                        <a:t>Intro</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Quick recap on </a:t>
                      </a:r>
                      <a:r>
                        <a:rPr lang="en-US" sz="900" u="none" strike="noStrike" err="1">
                          <a:effectLst/>
                        </a:rPr>
                        <a:t>Github</a:t>
                      </a:r>
                      <a:r>
                        <a:rPr lang="en-US" sz="900" u="none" strike="noStrike">
                          <a:effectLst/>
                        </a:rPr>
                        <a:t> copilot introduction</a:t>
                      </a:r>
                      <a:endParaRPr lang="en-US" sz="900" b="0" i="0" u="none" strike="noStrike">
                        <a:solidFill>
                          <a:srgbClr val="000000"/>
                        </a:solidFill>
                        <a:effectLst/>
                        <a:latin typeface="Graphik" panose="020B0503030202060203" pitchFamily="34" charset="0"/>
                      </a:endParaRPr>
                    </a:p>
                  </a:txBody>
                  <a:tcPr marL="36000" marR="5159" marT="5159" marB="36000" anchor="b"/>
                </a:tc>
                <a:tc>
                  <a:txBody>
                    <a:bodyPr/>
                    <a:lstStyle/>
                    <a:p>
                      <a:pPr algn="l" rtl="0" fontAlgn="b"/>
                      <a:r>
                        <a:rPr lang="en-US" sz="900" u="none" strike="noStrike">
                          <a:effectLst/>
                        </a:rPr>
                        <a:t>Recap from the previous Envision sessions</a:t>
                      </a:r>
                      <a:endParaRPr lang="en-US" sz="900" b="0" i="0" u="none" strike="noStrike">
                        <a:solidFill>
                          <a:srgbClr val="000000"/>
                        </a:solidFill>
                        <a:effectLst/>
                        <a:latin typeface="Graphik" panose="020B0503030202060203" pitchFamily="34" charset="0"/>
                      </a:endParaRPr>
                    </a:p>
                  </a:txBody>
                  <a:tcPr marL="36000" marR="5159" marT="5159" marB="36000" anchor="ctr"/>
                </a:tc>
                <a:tc rowSpan="3">
                  <a:txBody>
                    <a:bodyPr/>
                    <a:lstStyle/>
                    <a:p>
                      <a:pPr algn="ctr" fontAlgn="ctr"/>
                      <a:r>
                        <a:rPr lang="en-US" sz="900" b="1" i="0" u="none" strike="noStrike">
                          <a:solidFill>
                            <a:srgbClr val="000000"/>
                          </a:solidFill>
                          <a:effectLst/>
                          <a:latin typeface="Calibri" panose="020F0502020204030204" pitchFamily="34" charset="0"/>
                        </a:rPr>
                        <a:t>20</a:t>
                      </a:r>
                    </a:p>
                  </a:txBody>
                  <a:tcPr marL="36000" marR="5159" marT="5159" marB="36000" anchor="ctr"/>
                </a:tc>
                <a:extLst>
                  <a:ext uri="{0D108BD9-81ED-4DB2-BD59-A6C34878D82A}">
                    <a16:rowId xmlns:a16="http://schemas.microsoft.com/office/drawing/2014/main" val="2392135027"/>
                  </a:ext>
                </a:extLst>
              </a:tr>
              <a:tr h="318822">
                <a:tc vMerge="1">
                  <a:txBody>
                    <a:bodyPr/>
                    <a:lstStyle/>
                    <a:p>
                      <a:endParaRPr lang="en-US"/>
                    </a:p>
                  </a:txBody>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Introduction to Prompt Engineering</a:t>
                      </a:r>
                      <a:endParaRPr lang="en-US" sz="900" b="0" i="0" u="none" strike="noStrike">
                        <a:solidFill>
                          <a:srgbClr val="000000"/>
                        </a:solidFill>
                        <a:effectLst/>
                        <a:latin typeface="Graphik" panose="020B0503030202060203" pitchFamily="34" charset="0"/>
                      </a:endParaRPr>
                    </a:p>
                  </a:txBody>
                  <a:tcPr marL="36000" marR="5159" marT="5159" marB="36000" anchor="b"/>
                </a:tc>
                <a:tc>
                  <a:txBody>
                    <a:bodyPr/>
                    <a:lstStyle/>
                    <a:p>
                      <a:pPr algn="l" rtl="0" fontAlgn="b"/>
                      <a:r>
                        <a:rPr lang="en-US" sz="900" u="none" strike="noStrike">
                          <a:effectLst/>
                        </a:rPr>
                        <a:t>Importance of context, samples of good quality prompts, various interaction option (inline chat, chat, auto completion.)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048127822"/>
                  </a:ext>
                </a:extLst>
              </a:tr>
              <a:tr h="228508">
                <a:tc vMerge="1">
                  <a:txBody>
                    <a:bodyPr/>
                    <a:lstStyle/>
                    <a:p>
                      <a:endParaRPr lang="en-US"/>
                    </a:p>
                  </a:txBody>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Shortcuts</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b"/>
                      <a:r>
                        <a:rPr lang="en-US" sz="900" u="none" strike="noStrike">
                          <a:effectLst/>
                        </a:rPr>
                        <a:t>Productivity tips to leverage GitHub Copilot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7485623"/>
                  </a:ext>
                </a:extLst>
              </a:tr>
              <a:tr h="297947">
                <a:tc rowSpan="7">
                  <a:txBody>
                    <a:bodyPr/>
                    <a:lstStyle/>
                    <a:p>
                      <a:pPr algn="ctr" fontAlgn="ctr"/>
                      <a:r>
                        <a:rPr lang="en-US" sz="900" b="1" u="none" strike="noStrike">
                          <a:effectLst/>
                        </a:rPr>
                        <a:t>Lab</a:t>
                      </a:r>
                    </a:p>
                    <a:p>
                      <a:pPr algn="ctr" fontAlgn="ctr"/>
                      <a:r>
                        <a:rPr lang="en-US" sz="900" b="1" u="none" strike="noStrike">
                          <a:effectLst/>
                        </a:rPr>
                        <a:t>Level 1</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u="none" strike="noStrike">
                          <a:effectLst/>
                        </a:rPr>
                        <a:t>Conduct live demonstrations of GitHub Copilot and facilitate hands-on sessions for the following scenario: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 Quick demo and Launch the lab 1</a:t>
                      </a:r>
                      <a:endParaRPr lang="en-US" sz="900" b="1" i="0" u="none" strike="noStrike">
                        <a:solidFill>
                          <a:srgbClr val="000000"/>
                        </a:solidFill>
                        <a:effectLst/>
                        <a:latin typeface="Graphik" panose="020B0503030202060203" pitchFamily="34" charset="0"/>
                      </a:endParaRPr>
                    </a:p>
                  </a:txBody>
                  <a:tcPr marL="36000" marR="5159" marT="5159" marB="36000" anchor="ctr"/>
                </a:tc>
                <a:tc rowSpan="7">
                  <a:txBody>
                    <a:bodyPr/>
                    <a:lstStyle/>
                    <a:p>
                      <a:pPr algn="ctr" fontAlgn="ctr"/>
                      <a:r>
                        <a:rPr lang="en-US" sz="900" u="none" strike="noStrike">
                          <a:effectLst/>
                        </a:rPr>
                        <a:t>30</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1311769561"/>
                  </a:ext>
                </a:extLst>
              </a:tr>
              <a:tr h="168409">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4</a:t>
                      </a:r>
                    </a:p>
                  </a:txBody>
                  <a:tcPr marL="36000" marR="5159" marT="5159" marB="36000" anchor="ctr"/>
                </a:tc>
                <a:tc>
                  <a:txBody>
                    <a:bodyPr/>
                    <a:lstStyle/>
                    <a:p>
                      <a:pPr algn="l" rtl="0" fontAlgn="ctr"/>
                      <a:r>
                        <a:rPr lang="en-US" sz="900" u="none" strike="noStrike">
                          <a:effectLst/>
                        </a:rPr>
                        <a:t>Green Field development</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Create code snippet for a newly created file or project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209768886"/>
                  </a:ext>
                </a:extLst>
              </a:tr>
              <a:tr h="297947">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5</a:t>
                      </a:r>
                    </a:p>
                  </a:txBody>
                  <a:tcPr marL="36000" marR="5159" marT="5159" marB="36000" anchor="ctr"/>
                </a:tc>
                <a:tc>
                  <a:txBody>
                    <a:bodyPr/>
                    <a:lstStyle/>
                    <a:p>
                      <a:pPr algn="l" rtl="0" fontAlgn="ctr"/>
                      <a:r>
                        <a:rPr lang="en-US" sz="900" u="none" strike="noStrike">
                          <a:effectLst/>
                        </a:rPr>
                        <a:t>Regex</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regex function that validates GUID string and IPV6 address string</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306269835"/>
                  </a:ext>
                </a:extLst>
              </a:tr>
              <a:tr h="168409">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6</a:t>
                      </a:r>
                    </a:p>
                  </a:txBody>
                  <a:tcPr marL="36000" marR="5159" marT="5159" marB="36000" anchor="ctr"/>
                </a:tc>
                <a:tc>
                  <a:txBody>
                    <a:bodyPr/>
                    <a:lstStyle/>
                    <a:p>
                      <a:pPr algn="l" rtl="0" fontAlgn="ctr"/>
                      <a:r>
                        <a:rPr lang="en-US" sz="900" u="none" strike="noStrike">
                          <a:effectLst/>
                        </a:rPr>
                        <a:t>Validator</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function to validate text input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907325896"/>
                  </a:ext>
                </a:extLst>
              </a:tr>
              <a:tr h="214363">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7</a:t>
                      </a:r>
                    </a:p>
                  </a:txBody>
                  <a:tcPr marL="36000" marR="5159" marT="5159" marB="36000" anchor="ctr"/>
                </a:tc>
                <a:tc>
                  <a:txBody>
                    <a:bodyPr/>
                    <a:lstStyle/>
                    <a:p>
                      <a:pPr algn="l" rtl="0" fontAlgn="ctr"/>
                      <a:r>
                        <a:rPr lang="en-US" sz="900" u="none" strike="noStrike">
                          <a:effectLst/>
                        </a:rPr>
                        <a:t>Unit Test Code Generation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generate test cases for any selected code snippet or entire file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651844392"/>
                  </a:ext>
                </a:extLst>
              </a:tr>
              <a:tr h="297947">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8</a:t>
                      </a:r>
                    </a:p>
                  </a:txBody>
                  <a:tcPr marL="36000" marR="5159" marT="5159" marB="36000" anchor="ctr"/>
                </a:tc>
                <a:tc>
                  <a:txBody>
                    <a:bodyPr/>
                    <a:lstStyle/>
                    <a:p>
                      <a:pPr algn="l" rtl="0" fontAlgn="ctr"/>
                      <a:r>
                        <a:rPr lang="en-US" sz="900" u="none" strike="noStrike">
                          <a:effectLst/>
                        </a:rPr>
                        <a:t>Data Connection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build a data access class with CRUD operation for accessing a SQL database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3395128672"/>
                  </a:ext>
                </a:extLst>
              </a:tr>
              <a:tr h="214363">
                <a:tc v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9</a:t>
                      </a:r>
                    </a:p>
                  </a:txBody>
                  <a:tcPr marL="36000" marR="5159" marT="5159" marB="36000" anchor="ctr"/>
                </a:tc>
                <a:tc>
                  <a:txBody>
                    <a:bodyPr/>
                    <a:lstStyle/>
                    <a:p>
                      <a:pPr algn="l" rtl="0" fontAlgn="ctr"/>
                      <a:r>
                        <a:rPr lang="en-US" sz="900" u="none" strike="noStrike" dirty="0">
                          <a:effectLst/>
                        </a:rPr>
                        <a:t>File Operation</a:t>
                      </a:r>
                      <a:endParaRPr lang="en-US" sz="900" b="0" i="0" u="none" strike="noStrike" dirty="0">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function to perform sample file operation like read file.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242242820"/>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b="0" i="0" u="none" strike="noStrike" dirty="0">
                          <a:solidFill>
                            <a:srgbClr val="000000"/>
                          </a:solidFill>
                          <a:effectLst/>
                          <a:latin typeface="Calibri" panose="020F0502020204030204" pitchFamily="34" charset="0"/>
                        </a:rPr>
                        <a:t>10</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Custom Coding Standard</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Use GitHub copilot to showcase custom coding standard assistance.</a:t>
                      </a:r>
                    </a:p>
                  </a:txBody>
                  <a:tcPr marL="36000" marR="5159" marT="5159" marB="36000" anchor="ctr"/>
                </a:tc>
                <a:tc>
                  <a:txBody>
                    <a:bodyPr/>
                    <a:lstStyle/>
                    <a:p>
                      <a:pPr algn="ctr" fontAlgn="ctr"/>
                      <a:endParaRPr lang="en-US" sz="900" b="1" i="0" u="none" strike="noStrike" dirty="0">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892156443"/>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b="0" i="0" u="none" strike="noStrike" dirty="0">
                          <a:solidFill>
                            <a:srgbClr val="000000"/>
                          </a:solidFill>
                          <a:effectLst/>
                          <a:latin typeface="Calibri" panose="020F0502020204030204" pitchFamily="34" charset="0"/>
                        </a:rPr>
                        <a:t>11</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Feedback Demo - Multithreading scenario with worker thread and main thread.​</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Use GitHub copilot to showcase multithreading demo on windows application</a:t>
                      </a:r>
                    </a:p>
                  </a:txBody>
                  <a:tcPr marL="36000" marR="5159" marT="5159" marB="36000" anchor="ctr"/>
                </a:tc>
                <a:tc>
                  <a:txBody>
                    <a:bodyPr/>
                    <a:lstStyle/>
                    <a:p>
                      <a:pPr algn="ctr" fontAlgn="ctr"/>
                      <a:endParaRPr lang="en-US" sz="900" b="1" i="0" u="none" strike="noStrike" dirty="0">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626887199"/>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i="0" u="none" strike="noStrike">
                          <a:solidFill>
                            <a:srgbClr val="000000"/>
                          </a:solidFill>
                          <a:effectLst/>
                          <a:latin typeface="Graphik" panose="020B0503030202060203" pitchFamily="34" charset="0"/>
                        </a:rPr>
                        <a:t>Feedback and tips</a:t>
                      </a:r>
                    </a:p>
                  </a:txBody>
                  <a:tcPr marL="36000" marR="5159" marT="5159" marB="36000" anchor="ctr"/>
                </a:tc>
                <a:tc>
                  <a:txBody>
                    <a:bodyPr/>
                    <a:lstStyle/>
                    <a:p>
                      <a:pPr algn="l" rtl="0" fontAlgn="ct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104760603"/>
                  </a:ext>
                </a:extLst>
              </a:tr>
              <a:tr h="297947">
                <a:tc rowSpan="6">
                  <a:txBody>
                    <a:bodyPr/>
                    <a:lstStyle/>
                    <a:p>
                      <a:pPr algn="ctr" fontAlgn="ctr"/>
                      <a:r>
                        <a:rPr lang="en-US" sz="900" b="1" u="none" strike="noStrike">
                          <a:effectLst/>
                        </a:rPr>
                        <a:t>Lab</a:t>
                      </a:r>
                    </a:p>
                    <a:p>
                      <a:pPr algn="ctr" fontAlgn="ctr"/>
                      <a:r>
                        <a:rPr lang="en-US" sz="900" b="1" u="none" strike="noStrike">
                          <a:effectLst/>
                        </a:rPr>
                        <a:t>Level 2</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u="none" strike="noStrike">
                          <a:effectLst/>
                        </a:rPr>
                        <a:t>Conduct live demonstrations of GitHub Copilot and facilitate hands-on sessions for the following scenario: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 Quick demo and Launch the lab 2</a:t>
                      </a:r>
                      <a:endParaRPr lang="en-US" sz="900" b="1" i="0" u="none" strike="noStrike">
                        <a:solidFill>
                          <a:srgbClr val="000000"/>
                        </a:solidFill>
                        <a:effectLst/>
                        <a:latin typeface="Graphik" panose="020B0503030202060203" pitchFamily="34" charset="0"/>
                      </a:endParaRPr>
                    </a:p>
                  </a:txBody>
                  <a:tcPr marL="36000" marR="5159" marT="5159" marB="36000" anchor="ctr"/>
                </a:tc>
                <a:tc rowSpan="6">
                  <a:txBody>
                    <a:bodyPr/>
                    <a:lstStyle/>
                    <a:p>
                      <a:pPr algn="ctr" fontAlgn="ctr"/>
                      <a:r>
                        <a:rPr lang="en-US" sz="900" u="none" strike="noStrike">
                          <a:effectLst/>
                        </a:rPr>
                        <a:t>30</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429089315"/>
                  </a:ext>
                </a:extLst>
              </a:tr>
              <a:tr h="168409">
                <a:tc vMerge="1">
                  <a:txBody>
                    <a:bodyPr/>
                    <a:lstStyle/>
                    <a:p>
                      <a:endParaRPr lang="en-US"/>
                    </a:p>
                  </a:txBody>
                  <a:tcPr/>
                </a:tc>
                <a:tc>
                  <a:txBody>
                    <a:bodyPr/>
                    <a:lstStyle/>
                    <a:p>
                      <a:pPr algn="ctr" fontAlgn="b"/>
                      <a:r>
                        <a:rPr lang="en-US" sz="900" u="none" strike="noStrike" dirty="0">
                          <a:effectLst/>
                        </a:rPr>
                        <a:t>12</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Explain Code</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Showcase GitHub copilot /explain command</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590573458"/>
                  </a:ext>
                </a:extLst>
              </a:tr>
              <a:tr h="297947">
                <a:tc vMerge="1">
                  <a:txBody>
                    <a:bodyPr/>
                    <a:lstStyle/>
                    <a:p>
                      <a:endParaRPr lang="en-US"/>
                    </a:p>
                  </a:txBody>
                  <a:tcPr/>
                </a:tc>
                <a:tc>
                  <a:txBody>
                    <a:bodyPr/>
                    <a:lstStyle/>
                    <a:p>
                      <a:pPr algn="ctr" fontAlgn="b"/>
                      <a:r>
                        <a:rPr lang="en-US" sz="900" u="none" strike="noStrike" dirty="0">
                          <a:effectLst/>
                        </a:rPr>
                        <a:t>13</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dirty="0">
                          <a:effectLst/>
                        </a:rPr>
                        <a:t>Fix Bug</a:t>
                      </a:r>
                      <a:endParaRPr lang="en-US" sz="900" b="0" i="0" u="none" strike="noStrike" dirty="0">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to identify any sample code's vulnerabilities and its capability to suggest bug fixes.</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547222066"/>
                  </a:ext>
                </a:extLst>
              </a:tr>
              <a:tr h="297947">
                <a:tc vMerge="1">
                  <a:txBody>
                    <a:bodyPr/>
                    <a:lstStyle/>
                    <a:p>
                      <a:endParaRPr lang="en-US"/>
                    </a:p>
                  </a:txBody>
                  <a:tcPr/>
                </a:tc>
                <a:tc>
                  <a:txBody>
                    <a:bodyPr/>
                    <a:lstStyle/>
                    <a:p>
                      <a:pPr algn="ctr" fontAlgn="b"/>
                      <a:r>
                        <a:rPr lang="en-US" sz="900" u="none" strike="noStrike" dirty="0">
                          <a:effectLst/>
                        </a:rPr>
                        <a:t>14</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Debug</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along with IDE/Visual Studio to debug a code snippet and showcase copilot's suggestion.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675464986"/>
                  </a:ext>
                </a:extLst>
              </a:tr>
              <a:tr h="214363">
                <a:tc vMerge="1">
                  <a:txBody>
                    <a:bodyPr/>
                    <a:lstStyle/>
                    <a:p>
                      <a:endParaRPr lang="en-US"/>
                    </a:p>
                  </a:txBody>
                  <a:tcPr/>
                </a:tc>
                <a:tc>
                  <a:txBody>
                    <a:bodyPr/>
                    <a:lstStyle/>
                    <a:p>
                      <a:pPr algn="ctr" fontAlgn="b"/>
                      <a:r>
                        <a:rPr lang="en-US" sz="900" u="none" strike="noStrike" dirty="0">
                          <a:effectLst/>
                        </a:rPr>
                        <a:t>15</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Steps</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Showcase GitHub copilot to build set to steps to carry out a use case.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3169262694"/>
                  </a:ext>
                </a:extLst>
              </a:tr>
              <a:tr h="214363">
                <a:tc vMerge="1">
                  <a:txBody>
                    <a:bodyPr/>
                    <a:lstStyle/>
                    <a:p>
                      <a:endParaRPr lang="en-US"/>
                    </a:p>
                  </a:txBody>
                  <a:tcPr/>
                </a:tc>
                <a:tc>
                  <a:txBody>
                    <a:bodyPr/>
                    <a:lstStyle/>
                    <a:p>
                      <a:pPr algn="ctr" fontAlgn="b"/>
                      <a:r>
                        <a:rPr lang="en-US" sz="900" u="none" strike="noStrike" dirty="0">
                          <a:effectLst/>
                        </a:rPr>
                        <a:t>16</a:t>
                      </a:r>
                      <a:endParaRPr lang="en-US" sz="900" b="0" i="0" u="none" strike="noStrike" dirty="0">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Code Optimization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to optimize a code snippet for demonstration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983192761"/>
                  </a:ext>
                </a:extLst>
              </a:tr>
              <a:tr h="214363">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i="0" u="none" strike="noStrike">
                          <a:solidFill>
                            <a:srgbClr val="000000"/>
                          </a:solidFill>
                          <a:effectLst/>
                          <a:latin typeface="Graphik" panose="020B0503030202060203" pitchFamily="34" charset="0"/>
                        </a:rPr>
                        <a:t>Feedback and tips</a:t>
                      </a:r>
                    </a:p>
                  </a:txBody>
                  <a:tcPr marL="36000" marR="5159" marT="5159" marB="36000" anchor="ctr"/>
                </a:tc>
                <a:tc>
                  <a:txBody>
                    <a:bodyPr/>
                    <a:lstStyle/>
                    <a:p>
                      <a:pPr algn="l" rtl="0" fontAlgn="ct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274445678"/>
                  </a:ext>
                </a:extLst>
              </a:tr>
              <a:tr h="686559">
                <a:tc>
                  <a:txBody>
                    <a:bodyPr/>
                    <a:lstStyle/>
                    <a:p>
                      <a:pPr algn="ctr" fontAlgn="ctr"/>
                      <a:r>
                        <a:rPr lang="en-US" sz="900" b="1" u="none" strike="noStrike">
                          <a:effectLst/>
                        </a:rPr>
                        <a:t>Lab</a:t>
                      </a:r>
                    </a:p>
                    <a:p>
                      <a:pPr algn="ctr" fontAlgn="ctr"/>
                      <a:r>
                        <a:rPr lang="en-US" sz="900" b="1" i="0" u="none" strike="noStrike">
                          <a:solidFill>
                            <a:srgbClr val="000000"/>
                          </a:solidFill>
                          <a:effectLst/>
                          <a:latin typeface="Calibri" panose="020F0502020204030204" pitchFamily="34" charset="0"/>
                        </a:rPr>
                        <a:t>Level 3</a:t>
                      </a:r>
                    </a:p>
                  </a:txBody>
                  <a:tcPr marL="36000" marR="5159" marT="5159" marB="3600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Lab Exercise</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Hands on Exercise:</a:t>
                      </a:r>
                      <a:br>
                        <a:rPr lang="en-US" sz="900" u="none" strike="noStrike">
                          <a:effectLst/>
                        </a:rPr>
                      </a:br>
                      <a:r>
                        <a:rPr lang="en-US" sz="900" u="none" strike="noStrike">
                          <a:effectLst/>
                        </a:rPr>
                        <a:t>1. Create a simple Web API using .NET (REST) project with the help of GitHub Copilot.</a:t>
                      </a:r>
                    </a:p>
                    <a:p>
                      <a:pPr algn="l" rtl="0" fontAlgn="ctr"/>
                      <a:r>
                        <a:rPr lang="en-US" sz="900" u="none" strike="noStrike">
                          <a:effectLst/>
                        </a:rPr>
                        <a:t>2- Add method and unit tests</a:t>
                      </a:r>
                      <a:br>
                        <a:rPr lang="en-US" sz="900" u="none" strike="noStrike">
                          <a:effectLst/>
                        </a:rPr>
                      </a:br>
                      <a:r>
                        <a:rPr lang="en-US" sz="900" u="none" strike="noStrike">
                          <a:effectLst/>
                        </a:rPr>
                        <a:t>4. (Bonus) Create an Azure webapp resource using Terraform using GitHub copilot</a:t>
                      </a:r>
                      <a:br>
                        <a:rPr lang="en-US" sz="900" u="none" strike="noStrike">
                          <a:effectLst/>
                        </a:rPr>
                      </a:br>
                      <a:r>
                        <a:rPr lang="en-US" sz="900" u="none" strike="noStrike">
                          <a:effectLst/>
                        </a:rPr>
                        <a:t>5. (Bonus) Generate CI/CD workflows for building and deploying onto Azure using GitHub copilot</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r>
                        <a:rPr lang="en-US" sz="900" b="1" i="0" u="none" strike="noStrike">
                          <a:solidFill>
                            <a:srgbClr val="000000"/>
                          </a:solidFill>
                          <a:effectLst/>
                          <a:latin typeface="Calibri" panose="020F0502020204030204" pitchFamily="34" charset="0"/>
                        </a:rPr>
                        <a:t>40</a:t>
                      </a:r>
                    </a:p>
                  </a:txBody>
                  <a:tcPr marL="36000" marR="5159" marT="5159" marB="36000" anchor="ctr"/>
                </a:tc>
                <a:extLst>
                  <a:ext uri="{0D108BD9-81ED-4DB2-BD59-A6C34878D82A}">
                    <a16:rowId xmlns:a16="http://schemas.microsoft.com/office/drawing/2014/main" val="1884705724"/>
                  </a:ext>
                </a:extLst>
              </a:tr>
              <a:tr h="168409">
                <a:tc>
                  <a:txBody>
                    <a:bodyPr/>
                    <a:lstStyle/>
                    <a:p>
                      <a:pPr algn="ctr" fontAlgn="ctr"/>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Total</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ctr"/>
                      <a:r>
                        <a:rPr lang="en-US" sz="900" u="none" strike="noStrike" dirty="0">
                          <a:effectLst/>
                        </a:rPr>
                        <a:t>120 (2h)</a:t>
                      </a:r>
                      <a:endParaRPr lang="en-US" sz="900" b="1" i="0" u="none" strike="noStrike" dirty="0">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1168210494"/>
                  </a:ext>
                </a:extLst>
              </a:tr>
            </a:tbl>
          </a:graphicData>
        </a:graphic>
      </p:graphicFrame>
      <p:sp>
        <p:nvSpPr>
          <p:cNvPr id="5" name="Isosceles Triangle 4">
            <a:extLst>
              <a:ext uri="{FF2B5EF4-FFF2-40B4-BE49-F238E27FC236}">
                <a16:creationId xmlns:a16="http://schemas.microsoft.com/office/drawing/2014/main" id="{82A8FDCA-F68D-4DE0-23DE-E5C86447C57D}"/>
              </a:ext>
            </a:extLst>
          </p:cNvPr>
          <p:cNvSpPr/>
          <p:nvPr/>
        </p:nvSpPr>
        <p:spPr>
          <a:xfrm rot="5400000">
            <a:off x="144782" y="5384886"/>
            <a:ext cx="395287" cy="281492"/>
          </a:xfrm>
          <a:prstGeom prst="triangl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a:p>
        </p:txBody>
      </p:sp>
    </p:spTree>
    <p:extLst>
      <p:ext uri="{BB962C8B-B14F-4D97-AF65-F5344CB8AC3E}">
        <p14:creationId xmlns:p14="http://schemas.microsoft.com/office/powerpoint/2010/main" val="801769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33</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Lab Exercise</a:t>
            </a:r>
          </a:p>
        </p:txBody>
      </p:sp>
      <p:sp>
        <p:nvSpPr>
          <p:cNvPr id="5" name="TextBox 4">
            <a:extLst>
              <a:ext uri="{FF2B5EF4-FFF2-40B4-BE49-F238E27FC236}">
                <a16:creationId xmlns:a16="http://schemas.microsoft.com/office/drawing/2014/main" id="{A16E89A4-F1E7-F8ED-0FE9-0B7A0ED57024}"/>
              </a:ext>
            </a:extLst>
          </p:cNvPr>
          <p:cNvSpPr txBox="1"/>
          <p:nvPr/>
        </p:nvSpPr>
        <p:spPr>
          <a:xfrm>
            <a:off x="381000" y="1413064"/>
            <a:ext cx="10341430" cy="2015936"/>
          </a:xfrm>
          <a:prstGeom prst="rect">
            <a:avLst/>
          </a:prstGeom>
          <a:noFill/>
        </p:spPr>
        <p:txBody>
          <a:bodyPr wrap="square" lIns="0" tIns="0" rIns="0" bIns="45720" rtlCol="0">
            <a:spAutoFit/>
          </a:bodyPr>
          <a:lstStyle/>
          <a:p>
            <a:r>
              <a:rPr lang="en-US" sz="1600" b="1" dirty="0"/>
              <a:t>Use Case</a:t>
            </a:r>
            <a:r>
              <a:rPr lang="en-US" sz="1600" dirty="0"/>
              <a:t>:</a:t>
            </a:r>
          </a:p>
          <a:p>
            <a:endParaRPr lang="en-US" sz="1600" dirty="0"/>
          </a:p>
          <a:p>
            <a:pPr marL="342900" indent="-342900">
              <a:buAutoNum type="arabicPeriod"/>
            </a:pPr>
            <a:r>
              <a:rPr lang="en-US" sz="1600" dirty="0"/>
              <a:t>Create a simple web Api using .NET with the help of GitHub copilot.</a:t>
            </a:r>
          </a:p>
          <a:p>
            <a:pPr marL="342900" indent="-342900">
              <a:buAutoNum type="arabicPeriod"/>
            </a:pPr>
            <a:r>
              <a:rPr lang="en-US" sz="1600" dirty="0"/>
              <a:t>Generate CI/CD workflows for building and deploying onto Azure using GitHub Copilot.</a:t>
            </a:r>
          </a:p>
          <a:p>
            <a:pPr marL="342900" indent="-342900">
              <a:buAutoNum type="arabicPeriod"/>
            </a:pPr>
            <a:endParaRPr lang="en-US" sz="1600" dirty="0"/>
          </a:p>
          <a:p>
            <a:r>
              <a:rPr lang="en-US" sz="1600" b="1" dirty="0"/>
              <a:t>GitHub URL</a:t>
            </a:r>
            <a:r>
              <a:rPr lang="en-US" sz="1600" dirty="0"/>
              <a:t>: </a:t>
            </a:r>
            <a:r>
              <a:rPr lang="en-US" sz="1600" dirty="0">
                <a:solidFill>
                  <a:schemeClr val="tx1"/>
                </a:solidFill>
                <a:latin typeface="+mn-lt"/>
                <a:hlinkClick r:id="rId2">
                  <a:extLst>
                    <a:ext uri="{A12FA001-AC4F-418D-AE19-62706E023703}">
                      <ahyp:hlinkClr xmlns:ahyp="http://schemas.microsoft.com/office/drawing/2018/hyperlinkcolor" val="tx"/>
                    </a:ext>
                  </a:extLst>
                </a:hlinkClick>
              </a:rPr>
              <a:t>https://github.com/Avanade-Client-Gallia-Alstom/CopilotWebAPI</a:t>
            </a:r>
            <a:endParaRPr lang="en-US" sz="1600" dirty="0"/>
          </a:p>
          <a:p>
            <a:endParaRPr lang="en-US" sz="1600" dirty="0"/>
          </a:p>
          <a:p>
            <a:endParaRPr lang="en-US" sz="1600" dirty="0"/>
          </a:p>
        </p:txBody>
      </p:sp>
    </p:spTree>
    <p:extLst>
      <p:ext uri="{BB962C8B-B14F-4D97-AF65-F5344CB8AC3E}">
        <p14:creationId xmlns:p14="http://schemas.microsoft.com/office/powerpoint/2010/main" val="4030125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4D92F-E2E0-56F4-5BF9-1B8FB04B121E}"/>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E602AF1-4A33-3FFF-BF2A-FCD7D7C7E2ED}"/>
              </a:ext>
            </a:extLst>
          </p:cNvPr>
          <p:cNvSpPr>
            <a:spLocks noGrp="1"/>
          </p:cNvSpPr>
          <p:nvPr>
            <p:ph type="body" sz="quarter" idx="13"/>
          </p:nvPr>
        </p:nvSpPr>
        <p:spPr>
          <a:xfrm>
            <a:off x="326597" y="419100"/>
            <a:ext cx="5769403" cy="2906713"/>
          </a:xfrm>
        </p:spPr>
        <p:txBody>
          <a:bodyPr/>
          <a:lstStyle/>
          <a:p>
            <a:r>
              <a:rPr lang="en-US"/>
              <a:t>C++ Section</a:t>
            </a:r>
          </a:p>
        </p:txBody>
      </p:sp>
    </p:spTree>
    <p:extLst>
      <p:ext uri="{BB962C8B-B14F-4D97-AF65-F5344CB8AC3E}">
        <p14:creationId xmlns:p14="http://schemas.microsoft.com/office/powerpoint/2010/main" val="3852682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35</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C++ Demo – Use cases</a:t>
            </a:r>
          </a:p>
        </p:txBody>
      </p:sp>
      <p:graphicFrame>
        <p:nvGraphicFramePr>
          <p:cNvPr id="7" name="Table 6">
            <a:extLst>
              <a:ext uri="{FF2B5EF4-FFF2-40B4-BE49-F238E27FC236}">
                <a16:creationId xmlns:a16="http://schemas.microsoft.com/office/drawing/2014/main" id="{8ACFE49B-D4BD-E150-9942-3CE801144E1E}"/>
              </a:ext>
            </a:extLst>
          </p:cNvPr>
          <p:cNvGraphicFramePr>
            <a:graphicFrameLocks noGrp="1"/>
          </p:cNvGraphicFramePr>
          <p:nvPr>
            <p:extLst>
              <p:ext uri="{D42A27DB-BD31-4B8C-83A1-F6EECF244321}">
                <p14:modId xmlns:p14="http://schemas.microsoft.com/office/powerpoint/2010/main" val="310087841"/>
              </p:ext>
            </p:extLst>
          </p:nvPr>
        </p:nvGraphicFramePr>
        <p:xfrm>
          <a:off x="476250" y="751394"/>
          <a:ext cx="11544148" cy="5995094"/>
        </p:xfrm>
        <a:graphic>
          <a:graphicData uri="http://schemas.openxmlformats.org/drawingml/2006/table">
            <a:tbl>
              <a:tblPr firstRow="1" lastRow="1">
                <a:tableStyleId>{5C22544A-7EE6-4342-B048-85BDC9FD1C3A}</a:tableStyleId>
              </a:tblPr>
              <a:tblGrid>
                <a:gridCol w="586335">
                  <a:extLst>
                    <a:ext uri="{9D8B030D-6E8A-4147-A177-3AD203B41FA5}">
                      <a16:colId xmlns:a16="http://schemas.microsoft.com/office/drawing/2014/main" val="2129466912"/>
                    </a:ext>
                  </a:extLst>
                </a:gridCol>
                <a:gridCol w="390753">
                  <a:extLst>
                    <a:ext uri="{9D8B030D-6E8A-4147-A177-3AD203B41FA5}">
                      <a16:colId xmlns:a16="http://schemas.microsoft.com/office/drawing/2014/main" val="3575487018"/>
                    </a:ext>
                  </a:extLst>
                </a:gridCol>
                <a:gridCol w="3913136">
                  <a:extLst>
                    <a:ext uri="{9D8B030D-6E8A-4147-A177-3AD203B41FA5}">
                      <a16:colId xmlns:a16="http://schemas.microsoft.com/office/drawing/2014/main" val="1246475344"/>
                    </a:ext>
                  </a:extLst>
                </a:gridCol>
                <a:gridCol w="5771489">
                  <a:extLst>
                    <a:ext uri="{9D8B030D-6E8A-4147-A177-3AD203B41FA5}">
                      <a16:colId xmlns:a16="http://schemas.microsoft.com/office/drawing/2014/main" val="291186026"/>
                    </a:ext>
                  </a:extLst>
                </a:gridCol>
                <a:gridCol w="882435">
                  <a:extLst>
                    <a:ext uri="{9D8B030D-6E8A-4147-A177-3AD203B41FA5}">
                      <a16:colId xmlns:a16="http://schemas.microsoft.com/office/drawing/2014/main" val="1077846164"/>
                    </a:ext>
                  </a:extLst>
                </a:gridCol>
              </a:tblGrid>
              <a:tr h="297545">
                <a:tc>
                  <a:txBody>
                    <a:bodyPr/>
                    <a:lstStyle/>
                    <a:p>
                      <a:pPr algn="ctr" rtl="0" fontAlgn="ct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ctr" rtl="0" fontAlgn="ctr"/>
                      <a:r>
                        <a:rPr lang="en-US" sz="900" b="1" u="none" strike="noStrike">
                          <a:effectLst/>
                        </a:rPr>
                        <a:t>#</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Activities</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Description</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fontAlgn="ctr"/>
                      <a:r>
                        <a:rPr lang="en-US" sz="900" b="1" u="none" strike="noStrike">
                          <a:effectLst/>
                        </a:rPr>
                        <a:t>Duration</a:t>
                      </a:r>
                      <a:br>
                        <a:rPr lang="en-US" sz="900" b="1" u="none" strike="noStrike">
                          <a:effectLst/>
                        </a:rPr>
                      </a:br>
                      <a:r>
                        <a:rPr lang="en-US" sz="900" b="1" u="none" strike="noStrike">
                          <a:effectLst/>
                        </a:rPr>
                        <a:t>(minutes)</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2677225115"/>
                  </a:ext>
                </a:extLst>
              </a:tr>
              <a:tr h="168182">
                <a:tc rowSpan="3">
                  <a:txBody>
                    <a:bodyPr/>
                    <a:lstStyle/>
                    <a:p>
                      <a:pPr algn="ctr" fontAlgn="ctr"/>
                      <a:r>
                        <a:rPr lang="en-US" sz="900" b="1" u="none" strike="noStrike">
                          <a:effectLst/>
                        </a:rPr>
                        <a:t>Intro</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Quick recap on </a:t>
                      </a:r>
                      <a:r>
                        <a:rPr lang="en-US" sz="900" u="none" strike="noStrike" err="1">
                          <a:effectLst/>
                        </a:rPr>
                        <a:t>Github</a:t>
                      </a:r>
                      <a:r>
                        <a:rPr lang="en-US" sz="900" u="none" strike="noStrike">
                          <a:effectLst/>
                        </a:rPr>
                        <a:t> copilot introduction</a:t>
                      </a:r>
                      <a:endParaRPr lang="en-US" sz="900" b="0" i="0" u="none" strike="noStrike">
                        <a:solidFill>
                          <a:srgbClr val="000000"/>
                        </a:solidFill>
                        <a:effectLst/>
                        <a:latin typeface="Graphik" panose="020B0503030202060203" pitchFamily="34" charset="0"/>
                      </a:endParaRPr>
                    </a:p>
                  </a:txBody>
                  <a:tcPr marL="36000" marR="5159" marT="5159" marB="36000" anchor="b"/>
                </a:tc>
                <a:tc>
                  <a:txBody>
                    <a:bodyPr/>
                    <a:lstStyle/>
                    <a:p>
                      <a:pPr algn="l" rtl="0" fontAlgn="b"/>
                      <a:r>
                        <a:rPr lang="en-US" sz="900" u="none" strike="noStrike">
                          <a:effectLst/>
                        </a:rPr>
                        <a:t>Recap from the previous Envision sessions</a:t>
                      </a:r>
                      <a:endParaRPr lang="en-US" sz="900" b="0" i="0" u="none" strike="noStrike">
                        <a:solidFill>
                          <a:srgbClr val="000000"/>
                        </a:solidFill>
                        <a:effectLst/>
                        <a:latin typeface="Graphik" panose="020B0503030202060203" pitchFamily="34" charset="0"/>
                      </a:endParaRPr>
                    </a:p>
                  </a:txBody>
                  <a:tcPr marL="36000" marR="5159" marT="5159" marB="36000" anchor="ctr"/>
                </a:tc>
                <a:tc rowSpan="3">
                  <a:txBody>
                    <a:bodyPr/>
                    <a:lstStyle/>
                    <a:p>
                      <a:pPr algn="ctr" fontAlgn="ctr"/>
                      <a:r>
                        <a:rPr lang="en-US" sz="900" b="1" i="0" u="none" strike="noStrike">
                          <a:solidFill>
                            <a:srgbClr val="000000"/>
                          </a:solidFill>
                          <a:effectLst/>
                          <a:latin typeface="Calibri"/>
                        </a:rPr>
                        <a:t>20</a:t>
                      </a:r>
                    </a:p>
                  </a:txBody>
                  <a:tcPr marL="36000" marR="5159" marT="5159" marB="36000" anchor="ctr"/>
                </a:tc>
                <a:extLst>
                  <a:ext uri="{0D108BD9-81ED-4DB2-BD59-A6C34878D82A}">
                    <a16:rowId xmlns:a16="http://schemas.microsoft.com/office/drawing/2014/main" val="2392135027"/>
                  </a:ext>
                </a:extLst>
              </a:tr>
              <a:tr h="349928">
                <a:tc vMerge="1">
                  <a:txBody>
                    <a:bodyPr/>
                    <a:lstStyle/>
                    <a:p>
                      <a:endParaRPr lang="en-US"/>
                    </a:p>
                  </a:txBody>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Introduction to Prompt Engineering</a:t>
                      </a:r>
                      <a:endParaRPr lang="en-US" sz="900" b="0" i="0" u="none" strike="noStrike">
                        <a:solidFill>
                          <a:srgbClr val="000000"/>
                        </a:solidFill>
                        <a:effectLst/>
                        <a:latin typeface="Graphik" panose="020B0503030202060203" pitchFamily="34" charset="0"/>
                      </a:endParaRPr>
                    </a:p>
                  </a:txBody>
                  <a:tcPr marL="36000" marR="5159" marT="5159" marB="36000" anchor="b"/>
                </a:tc>
                <a:tc>
                  <a:txBody>
                    <a:bodyPr/>
                    <a:lstStyle/>
                    <a:p>
                      <a:pPr algn="l" rtl="0" fontAlgn="b"/>
                      <a:r>
                        <a:rPr lang="en-US" sz="900" u="none" strike="noStrike">
                          <a:effectLst/>
                        </a:rPr>
                        <a:t>Importance of context, samples of good quality prompts, various interaction option (inline chat, chat, auto completion.)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048127822"/>
                  </a:ext>
                </a:extLst>
              </a:tr>
              <a:tr h="168182">
                <a:tc vMerge="1">
                  <a:txBody>
                    <a:bodyPr/>
                    <a:lstStyle/>
                    <a:p>
                      <a:endParaRPr lang="en-US"/>
                    </a:p>
                  </a:txBody>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Shortcuts</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b"/>
                      <a:r>
                        <a:rPr lang="en-US" sz="900" u="none" strike="noStrike">
                          <a:effectLst/>
                        </a:rPr>
                        <a:t>Productivity tips to leverage GitHub Copilot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7485623"/>
                  </a:ext>
                </a:extLst>
              </a:tr>
              <a:tr h="297545">
                <a:tc rowSpan="7">
                  <a:txBody>
                    <a:bodyPr/>
                    <a:lstStyle/>
                    <a:p>
                      <a:pPr algn="ctr" fontAlgn="ctr"/>
                      <a:r>
                        <a:rPr lang="en-US" sz="900" b="1" u="none" strike="noStrike">
                          <a:effectLst/>
                        </a:rPr>
                        <a:t>Lab</a:t>
                      </a:r>
                    </a:p>
                    <a:p>
                      <a:pPr algn="ctr" fontAlgn="ctr"/>
                      <a:r>
                        <a:rPr lang="en-US" sz="900" b="1" u="none" strike="noStrike">
                          <a:effectLst/>
                        </a:rPr>
                        <a:t>Level 1</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u="none" strike="noStrike">
                          <a:effectLst/>
                        </a:rPr>
                        <a:t>Conduct live demonstrations of GitHub Copilot and facilitate hands-on sessions for the following </a:t>
                      </a:r>
                      <a:r>
                        <a:rPr lang="en-US" sz="900" b="1" u="none" strike="noStrike" err="1">
                          <a:effectLst/>
                        </a:rPr>
                        <a:t>scena.rio</a:t>
                      </a:r>
                      <a:r>
                        <a:rPr lang="en-US" sz="900" b="1" u="none" strike="noStrike">
                          <a:effectLst/>
                        </a:rPr>
                        <a:t>: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 Quick demo and Launch the lab 1</a:t>
                      </a:r>
                      <a:endParaRPr lang="en-US" sz="900" b="1" i="0" u="none" strike="noStrike">
                        <a:solidFill>
                          <a:srgbClr val="000000"/>
                        </a:solidFill>
                        <a:effectLst/>
                        <a:latin typeface="Graphik" panose="020B0503030202060203" pitchFamily="34" charset="0"/>
                      </a:endParaRPr>
                    </a:p>
                  </a:txBody>
                  <a:tcPr marL="36000" marR="5159" marT="5159" marB="36000" anchor="ctr"/>
                </a:tc>
                <a:tc rowSpan="7">
                  <a:txBody>
                    <a:bodyPr/>
                    <a:lstStyle/>
                    <a:p>
                      <a:pPr algn="ctr" fontAlgn="ctr"/>
                      <a:r>
                        <a:rPr lang="en-US" sz="900" u="none" strike="noStrike">
                          <a:effectLst/>
                        </a:rPr>
                        <a:t>30</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1311769561"/>
                  </a:ext>
                </a:extLst>
              </a:tr>
              <a:tr h="168182">
                <a:tc vMerge="1">
                  <a:txBody>
                    <a:bodyPr/>
                    <a:lstStyle/>
                    <a:p>
                      <a:endParaRPr lang="en-US"/>
                    </a:p>
                  </a:txBody>
                  <a:tcPr/>
                </a:tc>
                <a:tc>
                  <a:txBody>
                    <a:bodyPr/>
                    <a:lstStyle/>
                    <a:p>
                      <a:pPr algn="ctr" fontAlgn="b"/>
                      <a:r>
                        <a:rPr lang="en-US" sz="900" b="0" i="0" u="none" strike="noStrike">
                          <a:solidFill>
                            <a:srgbClr val="000000"/>
                          </a:solidFill>
                          <a:effectLst/>
                          <a:latin typeface="Calibri"/>
                        </a:rPr>
                        <a:t>4</a:t>
                      </a:r>
                    </a:p>
                  </a:txBody>
                  <a:tcPr marL="36000" marR="5159" marT="5159" marB="36000" anchor="ctr"/>
                </a:tc>
                <a:tc>
                  <a:txBody>
                    <a:bodyPr/>
                    <a:lstStyle/>
                    <a:p>
                      <a:pPr algn="l" rtl="0" fontAlgn="ctr"/>
                      <a:r>
                        <a:rPr lang="en-US" sz="900" u="none" strike="noStrike">
                          <a:effectLst/>
                        </a:rPr>
                        <a:t>Green Field development</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Create code snippet for a newly created file or project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209768886"/>
                  </a:ext>
                </a:extLst>
              </a:tr>
              <a:tr h="168182">
                <a:tc vMerge="1">
                  <a:txBody>
                    <a:bodyPr/>
                    <a:lstStyle/>
                    <a:p>
                      <a:endParaRPr lang="en-US"/>
                    </a:p>
                  </a:txBody>
                  <a:tcPr/>
                </a:tc>
                <a:tc>
                  <a:txBody>
                    <a:bodyPr/>
                    <a:lstStyle/>
                    <a:p>
                      <a:pPr algn="ctr" fontAlgn="b"/>
                      <a:r>
                        <a:rPr lang="en-US" sz="900" b="0" i="0" u="none" strike="noStrike">
                          <a:solidFill>
                            <a:srgbClr val="000000"/>
                          </a:solidFill>
                          <a:effectLst/>
                          <a:latin typeface="Calibri"/>
                        </a:rPr>
                        <a:t>5</a:t>
                      </a:r>
                    </a:p>
                  </a:txBody>
                  <a:tcPr marL="36000" marR="5159" marT="5159" marB="36000" anchor="ctr"/>
                </a:tc>
                <a:tc>
                  <a:txBody>
                    <a:bodyPr/>
                    <a:lstStyle/>
                    <a:p>
                      <a:pPr algn="l" rtl="0" fontAlgn="ctr"/>
                      <a:r>
                        <a:rPr lang="en-US" sz="900" u="none" strike="noStrike">
                          <a:effectLst/>
                        </a:rPr>
                        <a:t>Regex</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regex function that validates Credit Card number.</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306269835"/>
                  </a:ext>
                </a:extLst>
              </a:tr>
              <a:tr h="168182">
                <a:tc vMerge="1">
                  <a:txBody>
                    <a:bodyPr/>
                    <a:lstStyle/>
                    <a:p>
                      <a:endParaRPr lang="en-US"/>
                    </a:p>
                  </a:txBody>
                  <a:tcPr/>
                </a:tc>
                <a:tc>
                  <a:txBody>
                    <a:bodyPr/>
                    <a:lstStyle/>
                    <a:p>
                      <a:pPr algn="ctr" fontAlgn="b"/>
                      <a:r>
                        <a:rPr lang="en-US" sz="900" b="0" i="0" u="none" strike="noStrike">
                          <a:solidFill>
                            <a:srgbClr val="000000"/>
                          </a:solidFill>
                          <a:effectLst/>
                          <a:latin typeface="Calibri"/>
                        </a:rPr>
                        <a:t>6</a:t>
                      </a:r>
                    </a:p>
                  </a:txBody>
                  <a:tcPr marL="36000" marR="5159" marT="5159" marB="36000" anchor="ctr"/>
                </a:tc>
                <a:tc>
                  <a:txBody>
                    <a:bodyPr/>
                    <a:lstStyle/>
                    <a:p>
                      <a:pPr algn="l" rtl="0" fontAlgn="ctr"/>
                      <a:r>
                        <a:rPr lang="en-US" sz="900" u="none" strike="noStrike">
                          <a:effectLst/>
                        </a:rPr>
                        <a:t>Validator</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function to validate Credit Card number using Luhn Algorithm.</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907325896"/>
                  </a:ext>
                </a:extLst>
              </a:tr>
              <a:tr h="168182">
                <a:tc vMerge="1">
                  <a:txBody>
                    <a:bodyPr/>
                    <a:lstStyle/>
                    <a:p>
                      <a:endParaRPr lang="en-US"/>
                    </a:p>
                  </a:txBody>
                  <a:tcPr/>
                </a:tc>
                <a:tc>
                  <a:txBody>
                    <a:bodyPr/>
                    <a:lstStyle/>
                    <a:p>
                      <a:pPr algn="ctr" fontAlgn="b"/>
                      <a:r>
                        <a:rPr lang="en-US" sz="900" b="0" i="0" u="none" strike="noStrike">
                          <a:solidFill>
                            <a:srgbClr val="000000"/>
                          </a:solidFill>
                          <a:effectLst/>
                          <a:latin typeface="Calibri"/>
                        </a:rPr>
                        <a:t>7</a:t>
                      </a:r>
                    </a:p>
                  </a:txBody>
                  <a:tcPr marL="36000" marR="5159" marT="5159" marB="36000" anchor="ctr"/>
                </a:tc>
                <a:tc>
                  <a:txBody>
                    <a:bodyPr/>
                    <a:lstStyle/>
                    <a:p>
                      <a:pPr algn="l" rtl="0" fontAlgn="ctr"/>
                      <a:r>
                        <a:rPr lang="en-US" sz="900" u="none" strike="noStrike">
                          <a:effectLst/>
                        </a:rPr>
                        <a:t>Unit Test Code Generation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generate test cases for any selected code snippet or entire file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651844392"/>
                  </a:ext>
                </a:extLst>
              </a:tr>
              <a:tr h="168182">
                <a:tc vMerge="1">
                  <a:txBody>
                    <a:bodyPr/>
                    <a:lstStyle/>
                    <a:p>
                      <a:endParaRPr lang="en-US"/>
                    </a:p>
                  </a:txBody>
                  <a:tcPr/>
                </a:tc>
                <a:tc>
                  <a:txBody>
                    <a:bodyPr/>
                    <a:lstStyle/>
                    <a:p>
                      <a:pPr algn="ctr" fontAlgn="b"/>
                      <a:r>
                        <a:rPr lang="en-US" sz="900" b="0" i="0" u="none" strike="noStrike">
                          <a:solidFill>
                            <a:srgbClr val="000000"/>
                          </a:solidFill>
                          <a:effectLst/>
                          <a:latin typeface="Calibri"/>
                        </a:rPr>
                        <a:t>8</a:t>
                      </a:r>
                    </a:p>
                  </a:txBody>
                  <a:tcPr marL="36000" marR="5159" marT="5159" marB="36000" anchor="ctr"/>
                </a:tc>
                <a:tc>
                  <a:txBody>
                    <a:bodyPr/>
                    <a:lstStyle/>
                    <a:p>
                      <a:pPr algn="l" rtl="0" fontAlgn="ctr"/>
                      <a:r>
                        <a:rPr lang="en-US" sz="900" u="none" strike="noStrike">
                          <a:effectLst/>
                        </a:rPr>
                        <a:t>Data Connection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build a data access class with CRUD operation for accessing a SQL server.</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3395128672"/>
                  </a:ext>
                </a:extLst>
              </a:tr>
              <a:tr h="297545">
                <a:tc vMerge="1">
                  <a:txBody>
                    <a:bodyPr/>
                    <a:lstStyle/>
                    <a:p>
                      <a:endParaRPr lang="en-US"/>
                    </a:p>
                  </a:txBody>
                  <a:tcPr/>
                </a:tc>
                <a:tc>
                  <a:txBody>
                    <a:bodyPr/>
                    <a:lstStyle/>
                    <a:p>
                      <a:pPr algn="ctr" fontAlgn="b"/>
                      <a:r>
                        <a:rPr lang="en-US" sz="900" b="0" i="0" u="none" strike="noStrike">
                          <a:solidFill>
                            <a:srgbClr val="000000"/>
                          </a:solidFill>
                          <a:effectLst/>
                          <a:latin typeface="Calibri"/>
                        </a:rPr>
                        <a:t>9</a:t>
                      </a:r>
                    </a:p>
                  </a:txBody>
                  <a:tcPr marL="36000" marR="5159" marT="5159" marB="36000" anchor="ctr"/>
                </a:tc>
                <a:tc>
                  <a:txBody>
                    <a:bodyPr/>
                    <a:lstStyle/>
                    <a:p>
                      <a:pPr algn="l" rtl="0" fontAlgn="ctr"/>
                      <a:r>
                        <a:rPr lang="en-US" sz="900" u="none" strike="noStrike">
                          <a:effectLst/>
                        </a:rPr>
                        <a:t>File Operation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function to read log files from download folder in C drive and print in the console.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242242820"/>
                  </a:ext>
                </a:extLst>
              </a:tr>
              <a:tr h="194319">
                <a:tc>
                  <a:txBody>
                    <a:bodyPr/>
                    <a:lstStyle/>
                    <a:p>
                      <a:pPr lvl="0" algn="ctr">
                        <a:buNone/>
                      </a:pPr>
                      <a:endParaRPr lang="en-US" sz="900" b="1" u="none" strike="noStrike">
                        <a:effectLst/>
                      </a:endParaRPr>
                    </a:p>
                  </a:txBody>
                  <a:tcPr marL="36000" marR="5159" marT="5159" marB="36000" anchor="ctr"/>
                </a:tc>
                <a:tc>
                  <a:txBody>
                    <a:bodyPr/>
                    <a:lstStyle/>
                    <a:p>
                      <a:pPr lvl="0" algn="ctr">
                        <a:buNone/>
                      </a:pPr>
                      <a:r>
                        <a:rPr lang="en-US" sz="900" b="0" i="0" u="none" strike="noStrike">
                          <a:solidFill>
                            <a:srgbClr val="000000"/>
                          </a:solidFill>
                          <a:effectLst/>
                          <a:latin typeface="Calibri"/>
                        </a:rPr>
                        <a:t>10</a:t>
                      </a:r>
                    </a:p>
                  </a:txBody>
                  <a:tcPr marL="36000" marR="5159" marT="5159" marB="36000" anchor="ctr"/>
                </a:tc>
                <a:tc>
                  <a:txBody>
                    <a:bodyPr/>
                    <a:lstStyle/>
                    <a:p>
                      <a:pPr lvl="0" algn="l">
                        <a:buNone/>
                      </a:pPr>
                      <a:r>
                        <a:rPr lang="en-US" sz="900" u="none" strike="noStrike">
                          <a:effectLst/>
                        </a:rPr>
                        <a:t>Complex Algorithm</a:t>
                      </a:r>
                    </a:p>
                  </a:txBody>
                  <a:tcPr marL="36000" marR="5159" marT="5159" marB="36000" anchor="ctr"/>
                </a:tc>
                <a:tc>
                  <a:txBody>
                    <a:bodyPr/>
                    <a:lstStyle/>
                    <a:p>
                      <a:pPr lvl="0" algn="l">
                        <a:buNone/>
                      </a:pPr>
                      <a:r>
                        <a:rPr lang="en-US" sz="900" u="none" strike="noStrike">
                          <a:effectLst/>
                        </a:rPr>
                        <a:t>Implement Dijkstra's Algorithm in C++ using CoPilot</a:t>
                      </a:r>
                    </a:p>
                  </a:txBody>
                  <a:tcPr marL="36000" marR="5159" marT="5159" marB="36000" anchor="ctr"/>
                </a:tc>
                <a:tc>
                  <a:txBody>
                    <a:bodyPr/>
                    <a:lstStyle/>
                    <a:p>
                      <a:pPr lvl="0" algn="ctr">
                        <a:buNone/>
                      </a:pPr>
                      <a:endParaRPr lang="en-US" sz="900" u="none" strike="noStrike">
                        <a:effectLst/>
                      </a:endParaRPr>
                    </a:p>
                  </a:txBody>
                  <a:tcPr marL="36000" marR="5159" marT="5159" marB="36000" anchor="ctr"/>
                </a:tc>
                <a:extLst>
                  <a:ext uri="{0D108BD9-81ED-4DB2-BD59-A6C34878D82A}">
                    <a16:rowId xmlns:a16="http://schemas.microsoft.com/office/drawing/2014/main" val="1736526563"/>
                  </a:ext>
                </a:extLst>
              </a:tr>
              <a:tr h="168182">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i="0" u="none" strike="noStrike">
                          <a:solidFill>
                            <a:srgbClr val="000000"/>
                          </a:solidFill>
                          <a:effectLst/>
                          <a:latin typeface="Graphik"/>
                        </a:rPr>
                        <a:t>Feedback and tips</a:t>
                      </a:r>
                    </a:p>
                  </a:txBody>
                  <a:tcPr marL="36000" marR="5159" marT="5159" marB="36000" anchor="ctr"/>
                </a:tc>
                <a:tc>
                  <a:txBody>
                    <a:bodyPr/>
                    <a:lstStyle/>
                    <a:p>
                      <a:pPr algn="l" rtl="0" fontAlgn="ct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104760603"/>
                  </a:ext>
                </a:extLst>
              </a:tr>
              <a:tr h="297545">
                <a:tc rowSpan="5">
                  <a:txBody>
                    <a:bodyPr/>
                    <a:lstStyle/>
                    <a:p>
                      <a:pPr algn="ctr" fontAlgn="ctr"/>
                      <a:r>
                        <a:rPr lang="en-US" sz="900" b="1" u="none" strike="noStrike">
                          <a:effectLst/>
                        </a:rPr>
                        <a:t>Lab</a:t>
                      </a:r>
                    </a:p>
                    <a:p>
                      <a:pPr algn="ctr" fontAlgn="ctr"/>
                      <a:r>
                        <a:rPr lang="en-US" sz="900" b="1" u="none" strike="noStrike">
                          <a:effectLst/>
                        </a:rPr>
                        <a:t>Level 2</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u="none" strike="noStrike">
                          <a:effectLst/>
                        </a:rPr>
                        <a:t>Conduct live demonstrations of GitHub Copilot and facilitate hands-on sessions for the following scenario: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 Quick demo and Launch the lab 2</a:t>
                      </a:r>
                      <a:endParaRPr lang="en-US" sz="900" b="1" i="0" u="none" strike="noStrike">
                        <a:solidFill>
                          <a:srgbClr val="000000"/>
                        </a:solidFill>
                        <a:effectLst/>
                        <a:latin typeface="Graphik" panose="020B0503030202060203" pitchFamily="34" charset="0"/>
                      </a:endParaRPr>
                    </a:p>
                  </a:txBody>
                  <a:tcPr marL="36000" marR="5159" marT="5159" marB="36000" anchor="ctr"/>
                </a:tc>
                <a:tc rowSpan="5">
                  <a:txBody>
                    <a:bodyPr/>
                    <a:lstStyle/>
                    <a:p>
                      <a:pPr algn="ctr" fontAlgn="ctr"/>
                      <a:r>
                        <a:rPr lang="en-US" sz="900" u="none" strike="noStrike">
                          <a:effectLst/>
                        </a:rPr>
                        <a:t>30</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429089315"/>
                  </a:ext>
                </a:extLst>
              </a:tr>
              <a:tr h="168182">
                <a:tc vMerge="1">
                  <a:txBody>
                    <a:bodyPr/>
                    <a:lstStyle/>
                    <a:p>
                      <a:endParaRPr lang="en-US"/>
                    </a:p>
                  </a:txBody>
                  <a:tcPr/>
                </a:tc>
                <a:tc>
                  <a:txBody>
                    <a:bodyPr/>
                    <a:lstStyle/>
                    <a:p>
                      <a:pPr algn="ct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Explain Code</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Explain a selected code using Co Pilot chat.</a:t>
                      </a:r>
                    </a:p>
                  </a:txBody>
                  <a:tcPr marL="36000" marR="5159" marT="5159" marB="36000" anchor="ctr"/>
                </a:tc>
                <a:tc vMerge="1">
                  <a:txBody>
                    <a:bodyPr/>
                    <a:lstStyle/>
                    <a:p>
                      <a:endParaRPr lang="en-US"/>
                    </a:p>
                  </a:txBody>
                  <a:tcPr/>
                </a:tc>
                <a:extLst>
                  <a:ext uri="{0D108BD9-81ED-4DB2-BD59-A6C34878D82A}">
                    <a16:rowId xmlns:a16="http://schemas.microsoft.com/office/drawing/2014/main" val="1590573458"/>
                  </a:ext>
                </a:extLst>
              </a:tr>
              <a:tr h="168182">
                <a:tc vMerge="1">
                  <a:txBody>
                    <a:bodyPr/>
                    <a:lstStyle/>
                    <a:p>
                      <a:endParaRPr lang="en-US"/>
                    </a:p>
                  </a:txBody>
                  <a:tcPr/>
                </a:tc>
                <a:tc>
                  <a:txBody>
                    <a:bodyPr/>
                    <a:lstStyle/>
                    <a:p>
                      <a:pPr algn="ctr" fontAlgn="b"/>
                      <a:r>
                        <a:rPr lang="en-US" sz="900" u="none" strike="noStrike">
                          <a:effectLst/>
                        </a:rPr>
                        <a:t>11</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Error Handling</a:t>
                      </a:r>
                    </a:p>
                  </a:txBody>
                  <a:tcPr marL="36000" marR="5159" marT="5159" marB="36000" anchor="ctr"/>
                </a:tc>
                <a:tc>
                  <a:txBody>
                    <a:bodyPr/>
                    <a:lstStyle/>
                    <a:p>
                      <a:pPr lvl="0" algn="l">
                        <a:buNone/>
                      </a:pPr>
                      <a:r>
                        <a:rPr lang="en-US" sz="900" u="none" strike="noStrike">
                          <a:effectLst/>
                        </a:rPr>
                        <a:t>Ask CoPilot to provide fix of an exception generated in the application.</a:t>
                      </a:r>
                      <a:endParaRPr lang="en-US"/>
                    </a:p>
                  </a:txBody>
                  <a:tcPr marL="36000" marR="5159" marT="5159" marB="36000" anchor="ctr"/>
                </a:tc>
                <a:tc vMerge="1">
                  <a:txBody>
                    <a:bodyPr/>
                    <a:lstStyle/>
                    <a:p>
                      <a:endParaRPr lang="en-US"/>
                    </a:p>
                  </a:txBody>
                  <a:tcPr/>
                </a:tc>
                <a:extLst>
                  <a:ext uri="{0D108BD9-81ED-4DB2-BD59-A6C34878D82A}">
                    <a16:rowId xmlns:a16="http://schemas.microsoft.com/office/drawing/2014/main" val="547222066"/>
                  </a:ext>
                </a:extLst>
              </a:tr>
              <a:tr h="297545">
                <a:tc vMerge="1">
                  <a:txBody>
                    <a:bodyPr/>
                    <a:lstStyle/>
                    <a:p>
                      <a:endParaRPr lang="en-US"/>
                    </a:p>
                  </a:txBody>
                  <a:tcPr/>
                </a:tc>
                <a:tc>
                  <a:txBody>
                    <a:bodyPr/>
                    <a:lstStyle/>
                    <a:p>
                      <a:pPr algn="ctr" fontAlgn="b"/>
                      <a:r>
                        <a:rPr lang="en-US" sz="900" u="none" strike="noStrike">
                          <a:effectLst/>
                        </a:rPr>
                        <a:t>12</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Debug</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along with IDE/Visual Studio to debug a code snippet and showcase copilot's suggestion.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675464986"/>
                  </a:ext>
                </a:extLst>
              </a:tr>
              <a:tr h="168182">
                <a:tc vMerge="1">
                  <a:txBody>
                    <a:bodyPr/>
                    <a:lstStyle/>
                    <a:p>
                      <a:endParaRPr lang="en-US"/>
                    </a:p>
                  </a:txBody>
                  <a:tcPr/>
                </a:tc>
                <a:tc>
                  <a:txBody>
                    <a:bodyPr/>
                    <a:lstStyle/>
                    <a:p>
                      <a:pPr algn="ctr" fontAlgn="b"/>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Code Optimization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to optimize a code snippet for demonstration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983192761"/>
                  </a:ext>
                </a:extLst>
              </a:tr>
              <a:tr h="168182">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i="0" u="none" strike="noStrike">
                          <a:solidFill>
                            <a:srgbClr val="000000"/>
                          </a:solidFill>
                          <a:effectLst/>
                          <a:latin typeface="Graphik"/>
                        </a:rPr>
                        <a:t>Feedback and tips</a:t>
                      </a:r>
                    </a:p>
                  </a:txBody>
                  <a:tcPr marL="36000" marR="5159" marT="5159" marB="36000" anchor="ctr"/>
                </a:tc>
                <a:tc>
                  <a:txBody>
                    <a:bodyPr/>
                    <a:lstStyle/>
                    <a:p>
                      <a:pPr algn="l" rtl="0" fontAlgn="ct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274445678"/>
                  </a:ext>
                </a:extLst>
              </a:tr>
              <a:tr h="1591173">
                <a:tc>
                  <a:txBody>
                    <a:bodyPr/>
                    <a:lstStyle/>
                    <a:p>
                      <a:pPr algn="ctr" fontAlgn="ctr"/>
                      <a:r>
                        <a:rPr lang="en-US" sz="900" b="1" u="none" strike="noStrike">
                          <a:effectLst/>
                        </a:rPr>
                        <a:t>Lab</a:t>
                      </a:r>
                    </a:p>
                    <a:p>
                      <a:pPr algn="ctr" fontAlgn="ctr"/>
                      <a:r>
                        <a:rPr lang="en-US" sz="900" b="1" i="0" u="none" strike="noStrike">
                          <a:solidFill>
                            <a:srgbClr val="000000"/>
                          </a:solidFill>
                          <a:effectLst/>
                          <a:latin typeface="Calibri"/>
                        </a:rPr>
                        <a:t>Level 3</a:t>
                      </a:r>
                    </a:p>
                  </a:txBody>
                  <a:tcPr marL="36000" marR="5159" marT="5159" marB="3600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Lab Exercise</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1000" u="none" strike="noStrike">
                          <a:effectLst/>
                        </a:rPr>
                        <a:t>Hands on Exercise:</a:t>
                      </a:r>
                    </a:p>
                    <a:p>
                      <a:pPr marL="285750" lvl="0" indent="-285750" algn="l">
                        <a:lnSpc>
                          <a:spcPct val="100000"/>
                        </a:lnSpc>
                        <a:spcBef>
                          <a:spcPts val="0"/>
                        </a:spcBef>
                        <a:spcAft>
                          <a:spcPts val="0"/>
                        </a:spcAft>
                        <a:buFont typeface="Arial"/>
                        <a:buChar char="•"/>
                      </a:pPr>
                      <a:r>
                        <a:rPr lang="en-US" sz="1000" b="0" i="0" u="none" strike="noStrike" noProof="0">
                          <a:solidFill>
                            <a:srgbClr val="1F2328"/>
                          </a:solidFill>
                          <a:effectLst/>
                        </a:rPr>
                        <a:t>Validate International Phone number (use InternationalPhoneNumberValidation.cpp)</a:t>
                      </a:r>
                      <a:endParaRPr lang="en-US" sz="1000"/>
                    </a:p>
                    <a:p>
                      <a:pPr marL="285750" lvl="0" indent="-285750" algn="l">
                        <a:lnSpc>
                          <a:spcPct val="100000"/>
                        </a:lnSpc>
                        <a:spcBef>
                          <a:spcPts val="0"/>
                        </a:spcBef>
                        <a:spcAft>
                          <a:spcPts val="0"/>
                        </a:spcAft>
                        <a:buFont typeface="Arial"/>
                        <a:buChar char="•"/>
                      </a:pPr>
                      <a:r>
                        <a:rPr lang="en-US" sz="1000" b="0" i="0" u="none" strike="noStrike" noProof="0">
                          <a:solidFill>
                            <a:srgbClr val="1F2328"/>
                          </a:solidFill>
                          <a:effectLst/>
                        </a:rPr>
                        <a:t>Validate International Phone number- using </a:t>
                      </a:r>
                      <a:r>
                        <a:rPr lang="en-US" sz="1000" b="0" i="0" u="none" strike="noStrike" noProof="0" err="1">
                          <a:solidFill>
                            <a:srgbClr val="1F2328"/>
                          </a:solidFill>
                          <a:effectLst/>
                        </a:rPr>
                        <a:t>RegEx</a:t>
                      </a:r>
                      <a:r>
                        <a:rPr lang="en-US" sz="1000" b="0" i="0" u="none" strike="noStrike" noProof="0">
                          <a:solidFill>
                            <a:srgbClr val="1F2328"/>
                          </a:solidFill>
                          <a:effectLst/>
                        </a:rPr>
                        <a:t> (use InternationalPhoneNumberValidation.cpp)</a:t>
                      </a:r>
                      <a:endParaRPr lang="en-US" sz="1000"/>
                    </a:p>
                    <a:p>
                      <a:pPr marL="285750" lvl="0" indent="-285750" algn="l">
                        <a:lnSpc>
                          <a:spcPct val="100000"/>
                        </a:lnSpc>
                        <a:spcBef>
                          <a:spcPts val="0"/>
                        </a:spcBef>
                        <a:spcAft>
                          <a:spcPts val="0"/>
                        </a:spcAft>
                        <a:buFont typeface="Arial"/>
                        <a:buChar char="•"/>
                      </a:pPr>
                      <a:r>
                        <a:rPr lang="en-US" sz="1000" b="0" i="0" u="none" strike="noStrike" noProof="0">
                          <a:solidFill>
                            <a:srgbClr val="1F2328"/>
                          </a:solidFill>
                          <a:effectLst/>
                        </a:rPr>
                        <a:t>Connect with </a:t>
                      </a:r>
                      <a:r>
                        <a:rPr lang="en-US" sz="1000" b="0" i="0" u="none" strike="noStrike" noProof="0" err="1">
                          <a:solidFill>
                            <a:srgbClr val="1F2328"/>
                          </a:solidFill>
                          <a:effectLst/>
                        </a:rPr>
                        <a:t>MySql</a:t>
                      </a:r>
                      <a:r>
                        <a:rPr lang="en-US" sz="1000" b="0" i="0" u="none" strike="noStrike" noProof="0">
                          <a:solidFill>
                            <a:srgbClr val="1F2328"/>
                          </a:solidFill>
                          <a:effectLst/>
                        </a:rPr>
                        <a:t> Server and insert one/ Many Student(s)  in it. Fetch a Student by Student ID (use DBConnection.cpp)</a:t>
                      </a:r>
                      <a:endParaRPr lang="en-US" sz="1000"/>
                    </a:p>
                    <a:p>
                      <a:pPr marL="285750" lvl="0" indent="-285750" algn="l">
                        <a:lnSpc>
                          <a:spcPct val="100000"/>
                        </a:lnSpc>
                        <a:spcBef>
                          <a:spcPts val="0"/>
                        </a:spcBef>
                        <a:spcAft>
                          <a:spcPts val="0"/>
                        </a:spcAft>
                        <a:buFont typeface="Arial"/>
                        <a:buChar char="•"/>
                      </a:pPr>
                      <a:r>
                        <a:rPr lang="en-US" sz="1000" b="0" i="0" u="none" strike="noStrike" noProof="0">
                          <a:solidFill>
                            <a:srgbClr val="1F2328"/>
                          </a:solidFill>
                          <a:effectLst/>
                        </a:rPr>
                        <a:t>Create a Testcase of one function in DBConnection.cpp (use DBConnectionTest.cpp)</a:t>
                      </a:r>
                      <a:endParaRPr lang="en-US" sz="1000"/>
                    </a:p>
                    <a:p>
                      <a:pPr marL="285750" lvl="0" indent="-285750" algn="l">
                        <a:lnSpc>
                          <a:spcPct val="100000"/>
                        </a:lnSpc>
                        <a:spcBef>
                          <a:spcPts val="0"/>
                        </a:spcBef>
                        <a:spcAft>
                          <a:spcPts val="0"/>
                        </a:spcAft>
                        <a:buFont typeface="Arial"/>
                        <a:buChar char="•"/>
                      </a:pPr>
                      <a:r>
                        <a:rPr lang="en-US" sz="1000" b="0" i="0" u="none" strike="noStrike" noProof="0">
                          <a:solidFill>
                            <a:srgbClr val="1F2328"/>
                          </a:solidFill>
                          <a:effectLst/>
                        </a:rPr>
                        <a:t>Read an Excel File from Download folder and print the first column (use ExcelFileOperation.cpp)</a:t>
                      </a:r>
                      <a:endParaRPr lang="en-US" sz="900" u="none" strike="noStrike">
                        <a:effectLst/>
                      </a:endParaRPr>
                    </a:p>
                  </a:txBody>
                  <a:tcPr marL="36000" marR="5159" marT="5159" marB="36000" anchor="ctr"/>
                </a:tc>
                <a:tc>
                  <a:txBody>
                    <a:bodyPr/>
                    <a:lstStyle/>
                    <a:p>
                      <a:pPr algn="ctr" fontAlgn="ctr"/>
                      <a:r>
                        <a:rPr lang="en-US" sz="900" b="1" i="0" u="none" strike="noStrike">
                          <a:solidFill>
                            <a:srgbClr val="000000"/>
                          </a:solidFill>
                          <a:effectLst/>
                          <a:latin typeface="Calibri"/>
                        </a:rPr>
                        <a:t>40</a:t>
                      </a:r>
                    </a:p>
                  </a:txBody>
                  <a:tcPr marL="36000" marR="5159" marT="5159" marB="36000" anchor="ctr"/>
                </a:tc>
                <a:extLst>
                  <a:ext uri="{0D108BD9-81ED-4DB2-BD59-A6C34878D82A}">
                    <a16:rowId xmlns:a16="http://schemas.microsoft.com/office/drawing/2014/main" val="1884705724"/>
                  </a:ext>
                </a:extLst>
              </a:tr>
              <a:tr h="168182">
                <a:tc>
                  <a:txBody>
                    <a:bodyPr/>
                    <a:lstStyle/>
                    <a:p>
                      <a:pPr algn="ctr" fontAlgn="ct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Total</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fontAlgn="b"/>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ctr"/>
                      <a:r>
                        <a:rPr lang="en-US" sz="900" u="none" strike="noStrike">
                          <a:effectLst/>
                        </a:rPr>
                        <a:t>120 (2h)</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1168210494"/>
                  </a:ext>
                </a:extLst>
              </a:tr>
            </a:tbl>
          </a:graphicData>
        </a:graphic>
      </p:graphicFrame>
      <p:sp>
        <p:nvSpPr>
          <p:cNvPr id="4" name="Isosceles Triangle 3">
            <a:extLst>
              <a:ext uri="{FF2B5EF4-FFF2-40B4-BE49-F238E27FC236}">
                <a16:creationId xmlns:a16="http://schemas.microsoft.com/office/drawing/2014/main" id="{884FC1E9-4D56-FB86-2085-0F58F2453321}"/>
              </a:ext>
            </a:extLst>
          </p:cNvPr>
          <p:cNvSpPr/>
          <p:nvPr/>
        </p:nvSpPr>
        <p:spPr>
          <a:xfrm rot="5400000">
            <a:off x="289763" y="2366712"/>
            <a:ext cx="395287" cy="281492"/>
          </a:xfrm>
          <a:prstGeom prst="triangl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a:p>
        </p:txBody>
      </p:sp>
    </p:spTree>
    <p:extLst>
      <p:ext uri="{BB962C8B-B14F-4D97-AF65-F5344CB8AC3E}">
        <p14:creationId xmlns:p14="http://schemas.microsoft.com/office/powerpoint/2010/main" val="1175185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36</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Green Field development</a:t>
            </a:r>
            <a:endParaRPr lang="en-US" sz="3200" b="0" i="0" u="none" strike="noStrike">
              <a:solidFill>
                <a:srgbClr val="000000"/>
              </a:solidFill>
              <a:effectLst/>
              <a:latin typeface="Graphik" panose="020B0503030202060203" pitchFamily="34" charset="0"/>
            </a:endParaRPr>
          </a:p>
          <a:p>
            <a:endParaRPr lang="en-US"/>
          </a:p>
        </p:txBody>
      </p:sp>
      <p:sp>
        <p:nvSpPr>
          <p:cNvPr id="4" name="TextBox 3">
            <a:extLst>
              <a:ext uri="{FF2B5EF4-FFF2-40B4-BE49-F238E27FC236}">
                <a16:creationId xmlns:a16="http://schemas.microsoft.com/office/drawing/2014/main" id="{438EAE4C-E4C2-35B0-A825-B04F99BBD47C}"/>
              </a:ext>
            </a:extLst>
          </p:cNvPr>
          <p:cNvSpPr txBox="1"/>
          <p:nvPr/>
        </p:nvSpPr>
        <p:spPr>
          <a:xfrm>
            <a:off x="806336" y="1496291"/>
            <a:ext cx="3622790" cy="2262158"/>
          </a:xfrm>
          <a:prstGeom prst="rect">
            <a:avLst/>
          </a:prstGeom>
          <a:noFill/>
        </p:spPr>
        <p:txBody>
          <a:bodyPr wrap="square" lIns="0" tIns="0" rIns="0" bIns="45720" rtlCol="0" anchor="t">
            <a:spAutoFit/>
          </a:bodyPr>
          <a:lstStyle/>
          <a:p>
            <a:pPr marL="285750" indent="-285750">
              <a:buFont typeface="Arial" panose="05000000000000000000" pitchFamily="2" charset="2"/>
              <a:buChar char="•"/>
            </a:pPr>
            <a:r>
              <a:rPr lang="en-US" sz="1600" b="1"/>
              <a:t>Capability</a:t>
            </a:r>
            <a:r>
              <a:rPr lang="en-US" sz="1600"/>
              <a:t>: Generate new code</a:t>
            </a:r>
          </a:p>
          <a:p>
            <a:pPr marL="285750" indent="-285750">
              <a:buFont typeface="Arial" panose="05000000000000000000" pitchFamily="2" charset="2"/>
              <a:buChar char="•"/>
            </a:pPr>
            <a:endParaRPr lang="en-US" sz="1600" b="1"/>
          </a:p>
          <a:p>
            <a:pPr marL="285750" indent="-285750">
              <a:buFont typeface="Arial" panose="05000000000000000000" pitchFamily="2" charset="2"/>
              <a:buChar char="•"/>
            </a:pPr>
            <a:r>
              <a:rPr lang="en-US" sz="1600" b="1"/>
              <a:t>Example</a:t>
            </a:r>
            <a:r>
              <a:rPr lang="en-US" sz="1600"/>
              <a:t>: Create a new function in existing class file.</a:t>
            </a:r>
          </a:p>
          <a:p>
            <a:pPr marL="285750" indent="-285750">
              <a:buFont typeface="Arial" panose="05000000000000000000" pitchFamily="2" charset="2"/>
              <a:buChar char="•"/>
            </a:pPr>
            <a:endParaRPr lang="en-US" sz="1600" b="1"/>
          </a:p>
          <a:p>
            <a:pPr marL="285750" indent="-285750">
              <a:buFont typeface="Arial" panose="05000000000000000000" pitchFamily="2" charset="2"/>
              <a:buChar char="•"/>
            </a:pPr>
            <a:r>
              <a:rPr lang="en-US" sz="1600" b="1"/>
              <a:t>Demo</a:t>
            </a:r>
            <a:r>
              <a:rPr lang="en-US" sz="1600"/>
              <a:t> </a:t>
            </a:r>
            <a:r>
              <a:rPr lang="en-US" sz="1600" b="1"/>
              <a:t>File name </a:t>
            </a:r>
            <a:r>
              <a:rPr lang="en-US" sz="1600"/>
              <a:t>-  </a:t>
            </a:r>
          </a:p>
          <a:p>
            <a:r>
              <a:rPr lang="en-US" sz="1600">
                <a:ea typeface="+mn-lt"/>
                <a:cs typeface="+mn-lt"/>
              </a:rPr>
              <a:t>CreditCardValidationLuhnAlgo.cpp</a:t>
            </a:r>
            <a:endParaRPr lang="en-US" sz="1600"/>
          </a:p>
          <a:p>
            <a:pPr marL="285750" indent="-285750">
              <a:buFont typeface="Arial" panose="05000000000000000000" pitchFamily="2" charset="2"/>
              <a:buChar char="•"/>
            </a:pPr>
            <a:endParaRPr lang="fr-FR" sz="1600"/>
          </a:p>
          <a:p>
            <a:pPr marL="285750" indent="-285750">
              <a:buFont typeface="Wingdings" panose="05000000000000000000" pitchFamily="2" charset="2"/>
              <a:buChar char="§"/>
            </a:pPr>
            <a:endParaRPr lang="en-US" sz="1600"/>
          </a:p>
        </p:txBody>
      </p:sp>
      <p:pic>
        <p:nvPicPr>
          <p:cNvPr id="6" name="Picture 5" descr="A screen shot of a computer program&#10;&#10;Description automatically generated">
            <a:extLst>
              <a:ext uri="{FF2B5EF4-FFF2-40B4-BE49-F238E27FC236}">
                <a16:creationId xmlns:a16="http://schemas.microsoft.com/office/drawing/2014/main" id="{2A1BE812-DAD8-3CE1-DE5D-ECF36427AEE0}"/>
              </a:ext>
            </a:extLst>
          </p:cNvPr>
          <p:cNvPicPr>
            <a:picLocks noChangeAspect="1"/>
          </p:cNvPicPr>
          <p:nvPr/>
        </p:nvPicPr>
        <p:blipFill>
          <a:blip r:embed="rId2"/>
          <a:stretch>
            <a:fillRect/>
          </a:stretch>
        </p:blipFill>
        <p:spPr>
          <a:xfrm>
            <a:off x="4641079" y="1200931"/>
            <a:ext cx="7550922" cy="3307444"/>
          </a:xfrm>
          <a:prstGeom prst="rect">
            <a:avLst/>
          </a:prstGeom>
        </p:spPr>
      </p:pic>
    </p:spTree>
    <p:extLst>
      <p:ext uri="{BB962C8B-B14F-4D97-AF65-F5344CB8AC3E}">
        <p14:creationId xmlns:p14="http://schemas.microsoft.com/office/powerpoint/2010/main" val="320929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37</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latin typeface="Graphik Black"/>
              </a:rPr>
              <a:t>Demo – </a:t>
            </a:r>
            <a:r>
              <a:rPr lang="en-US" err="1">
                <a:latin typeface="Graphik Black"/>
              </a:rPr>
              <a:t>RegEx</a:t>
            </a:r>
            <a:endParaRPr lang="en-US" sz="3200" b="0" i="0" u="none" strike="noStrike" err="1">
              <a:solidFill>
                <a:srgbClr val="000000"/>
              </a:solidFill>
              <a:effectLst/>
              <a:latin typeface="Graphik Black"/>
            </a:endParaRPr>
          </a:p>
          <a:p>
            <a:endParaRPr lang="en-US"/>
          </a:p>
        </p:txBody>
      </p:sp>
      <p:sp>
        <p:nvSpPr>
          <p:cNvPr id="4" name="TextBox 3">
            <a:extLst>
              <a:ext uri="{FF2B5EF4-FFF2-40B4-BE49-F238E27FC236}">
                <a16:creationId xmlns:a16="http://schemas.microsoft.com/office/drawing/2014/main" id="{438EAE4C-E4C2-35B0-A825-B04F99BBD47C}"/>
              </a:ext>
            </a:extLst>
          </p:cNvPr>
          <p:cNvSpPr txBox="1"/>
          <p:nvPr/>
        </p:nvSpPr>
        <p:spPr>
          <a:xfrm>
            <a:off x="327012" y="1471711"/>
            <a:ext cx="5337174" cy="1769715"/>
          </a:xfrm>
          <a:prstGeom prst="rect">
            <a:avLst/>
          </a:prstGeom>
          <a:noFill/>
        </p:spPr>
        <p:txBody>
          <a:bodyPr wrap="square" lIns="0" tIns="0" rIns="0" bIns="45720" rtlCol="0" anchor="t">
            <a:spAutoFit/>
          </a:bodyPr>
          <a:lstStyle/>
          <a:p>
            <a:r>
              <a:rPr lang="en-US" sz="1600" b="1"/>
              <a:t>Capability</a:t>
            </a:r>
            <a:r>
              <a:rPr lang="en-US" sz="1600"/>
              <a:t>: </a:t>
            </a:r>
            <a:r>
              <a:rPr lang="en-US" sz="1600" err="1"/>
              <a:t>RegEx</a:t>
            </a:r>
            <a:r>
              <a:rPr lang="en-US" sz="1600"/>
              <a:t> (Regular Expression) Generation</a:t>
            </a:r>
          </a:p>
          <a:p>
            <a:endParaRPr lang="en-US" sz="1600" b="1"/>
          </a:p>
          <a:p>
            <a:r>
              <a:rPr lang="en-US" sz="1600" b="1"/>
              <a:t>Example</a:t>
            </a:r>
            <a:r>
              <a:rPr lang="en-US" sz="1600"/>
              <a:t>: Validate Credit Card Number using </a:t>
            </a:r>
            <a:r>
              <a:rPr lang="en-US" sz="1600" err="1"/>
              <a:t>RegEx</a:t>
            </a:r>
            <a:endParaRPr lang="en-US" sz="1600"/>
          </a:p>
          <a:p>
            <a:endParaRPr lang="en-US" sz="1600" b="1"/>
          </a:p>
          <a:p>
            <a:r>
              <a:rPr lang="en-US" sz="1600" b="1"/>
              <a:t>Demo</a:t>
            </a:r>
            <a:r>
              <a:rPr lang="en-US" sz="1600"/>
              <a:t> </a:t>
            </a:r>
            <a:r>
              <a:rPr lang="en-US" sz="1600" b="1"/>
              <a:t>File name</a:t>
            </a:r>
            <a:r>
              <a:rPr lang="en-US" sz="1600" b="1">
                <a:ea typeface="+mn-lt"/>
                <a:cs typeface="+mn-lt"/>
              </a:rPr>
              <a:t> </a:t>
            </a:r>
            <a:r>
              <a:rPr lang="en-US" sz="1600">
                <a:ea typeface="+mn-lt"/>
                <a:cs typeface="+mn-lt"/>
              </a:rPr>
              <a:t>-  </a:t>
            </a:r>
            <a:endParaRPr lang="en-US" sz="1600"/>
          </a:p>
          <a:p>
            <a:r>
              <a:rPr lang="fr-FR" sz="1600">
                <a:ea typeface="+mn-lt"/>
                <a:cs typeface="+mn-lt"/>
              </a:rPr>
              <a:t>CreditCardValidationRegEx.cpp</a:t>
            </a:r>
            <a:endParaRPr lang="en-US" sz="1600"/>
          </a:p>
          <a:p>
            <a:pPr marL="285750" indent="-285750">
              <a:buFont typeface="Wingdings" panose="05000000000000000000" pitchFamily="2" charset="2"/>
              <a:buChar char="§"/>
            </a:pPr>
            <a:endParaRPr lang="en-US" sz="1600"/>
          </a:p>
        </p:txBody>
      </p:sp>
      <p:pic>
        <p:nvPicPr>
          <p:cNvPr id="5" name="Picture 4" descr="A screenshot of a computer program&#10;&#10;Description automatically generated">
            <a:extLst>
              <a:ext uri="{FF2B5EF4-FFF2-40B4-BE49-F238E27FC236}">
                <a16:creationId xmlns:a16="http://schemas.microsoft.com/office/drawing/2014/main" id="{0D020E21-E847-53BE-CD88-EC119071DC2B}"/>
              </a:ext>
            </a:extLst>
          </p:cNvPr>
          <p:cNvPicPr>
            <a:picLocks noChangeAspect="1"/>
          </p:cNvPicPr>
          <p:nvPr/>
        </p:nvPicPr>
        <p:blipFill>
          <a:blip r:embed="rId2"/>
          <a:stretch>
            <a:fillRect/>
          </a:stretch>
        </p:blipFill>
        <p:spPr>
          <a:xfrm>
            <a:off x="5965903" y="1118420"/>
            <a:ext cx="6221000" cy="3310706"/>
          </a:xfrm>
          <a:prstGeom prst="rect">
            <a:avLst/>
          </a:prstGeom>
        </p:spPr>
      </p:pic>
    </p:spTree>
    <p:extLst>
      <p:ext uri="{BB962C8B-B14F-4D97-AF65-F5344CB8AC3E}">
        <p14:creationId xmlns:p14="http://schemas.microsoft.com/office/powerpoint/2010/main" val="259634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38</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latin typeface="Graphik Black"/>
              </a:rPr>
              <a:t>Demo – </a:t>
            </a:r>
            <a:r>
              <a:rPr lang="en-US" sz="3200">
                <a:latin typeface="Graphik Black"/>
              </a:rPr>
              <a:t>Validator logic</a:t>
            </a:r>
            <a:endParaRPr lang="en-US" sz="3200" b="0" i="0" u="none" strike="noStrike">
              <a:solidFill>
                <a:srgbClr val="000000"/>
              </a:solidFill>
              <a:effectLst/>
              <a:latin typeface="Graphik" panose="020B0503030202060203" pitchFamily="34" charset="0"/>
            </a:endParaRPr>
          </a:p>
          <a:p>
            <a:endParaRPr lang="en-US"/>
          </a:p>
        </p:txBody>
      </p:sp>
      <p:sp>
        <p:nvSpPr>
          <p:cNvPr id="4" name="TextBox 3">
            <a:extLst>
              <a:ext uri="{FF2B5EF4-FFF2-40B4-BE49-F238E27FC236}">
                <a16:creationId xmlns:a16="http://schemas.microsoft.com/office/drawing/2014/main" id="{438EAE4C-E4C2-35B0-A825-B04F99BBD47C}"/>
              </a:ext>
            </a:extLst>
          </p:cNvPr>
          <p:cNvSpPr txBox="1"/>
          <p:nvPr/>
        </p:nvSpPr>
        <p:spPr>
          <a:xfrm>
            <a:off x="388465" y="1496291"/>
            <a:ext cx="6025429" cy="1523494"/>
          </a:xfrm>
          <a:prstGeom prst="rect">
            <a:avLst/>
          </a:prstGeom>
          <a:noFill/>
        </p:spPr>
        <p:txBody>
          <a:bodyPr wrap="square" lIns="0" tIns="0" rIns="0" bIns="45720" rtlCol="0" anchor="t">
            <a:spAutoFit/>
          </a:bodyPr>
          <a:lstStyle/>
          <a:p>
            <a:r>
              <a:rPr lang="en-US" sz="1600" b="1"/>
              <a:t>Capability</a:t>
            </a:r>
            <a:r>
              <a:rPr lang="en-US" sz="1600"/>
              <a:t>: Validator Logic</a:t>
            </a:r>
          </a:p>
          <a:p>
            <a:endParaRPr lang="en-US" sz="1600" b="1"/>
          </a:p>
          <a:p>
            <a:r>
              <a:rPr lang="en-US" sz="1600" b="1"/>
              <a:t>Example</a:t>
            </a:r>
            <a:r>
              <a:rPr lang="en-US" sz="1600"/>
              <a:t>: Validate Credit Card</a:t>
            </a:r>
            <a:r>
              <a:rPr lang="en-US" sz="1600">
                <a:ea typeface="+mn-lt"/>
                <a:cs typeface="+mn-lt"/>
              </a:rPr>
              <a:t> Number using </a:t>
            </a:r>
            <a:r>
              <a:rPr lang="en-US" sz="1600" err="1">
                <a:ea typeface="+mn-lt"/>
                <a:cs typeface="+mn-lt"/>
              </a:rPr>
              <a:t>Luhn</a:t>
            </a:r>
            <a:r>
              <a:rPr lang="en-US" sz="1600">
                <a:ea typeface="+mn-lt"/>
                <a:cs typeface="+mn-lt"/>
              </a:rPr>
              <a:t> Algorithm</a:t>
            </a:r>
            <a:endParaRPr lang="en-US" sz="1600"/>
          </a:p>
          <a:p>
            <a:endParaRPr lang="en-US" sz="1600" b="1"/>
          </a:p>
          <a:p>
            <a:r>
              <a:rPr lang="en-US" sz="1600" b="1"/>
              <a:t>Demo</a:t>
            </a:r>
            <a:r>
              <a:rPr lang="en-US" sz="1600">
                <a:ea typeface="+mn-lt"/>
                <a:cs typeface="+mn-lt"/>
              </a:rPr>
              <a:t> </a:t>
            </a:r>
            <a:r>
              <a:rPr lang="en-US" sz="1600" b="1"/>
              <a:t>File name </a:t>
            </a:r>
            <a:r>
              <a:rPr lang="en-US" sz="1600"/>
              <a:t>-  </a:t>
            </a:r>
          </a:p>
          <a:p>
            <a:r>
              <a:rPr lang="fr-FR" sz="1600"/>
              <a:t>CreditCardValidationRegEx</a:t>
            </a:r>
            <a:r>
              <a:rPr lang="fr-FR" sz="1600">
                <a:ea typeface="+mn-lt"/>
                <a:cs typeface="+mn-lt"/>
              </a:rPr>
              <a:t>.cpp</a:t>
            </a:r>
            <a:endParaRPr lang="fr-FR"/>
          </a:p>
        </p:txBody>
      </p:sp>
      <p:pic>
        <p:nvPicPr>
          <p:cNvPr id="8" name="Picture 7" descr="A computer screen shot of a code&#10;&#10;Description automatically generated">
            <a:extLst>
              <a:ext uri="{FF2B5EF4-FFF2-40B4-BE49-F238E27FC236}">
                <a16:creationId xmlns:a16="http://schemas.microsoft.com/office/drawing/2014/main" id="{A71251B0-7517-4347-4FF6-6A4EB180ECCF}"/>
              </a:ext>
            </a:extLst>
          </p:cNvPr>
          <p:cNvPicPr>
            <a:picLocks noChangeAspect="1"/>
          </p:cNvPicPr>
          <p:nvPr/>
        </p:nvPicPr>
        <p:blipFill>
          <a:blip r:embed="rId2"/>
          <a:stretch>
            <a:fillRect/>
          </a:stretch>
        </p:blipFill>
        <p:spPr>
          <a:xfrm>
            <a:off x="6341889" y="1327354"/>
            <a:ext cx="5850025" cy="5363839"/>
          </a:xfrm>
          <a:prstGeom prst="rect">
            <a:avLst/>
          </a:prstGeom>
        </p:spPr>
      </p:pic>
    </p:spTree>
    <p:extLst>
      <p:ext uri="{BB962C8B-B14F-4D97-AF65-F5344CB8AC3E}">
        <p14:creationId xmlns:p14="http://schemas.microsoft.com/office/powerpoint/2010/main" val="4149842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39</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latin typeface="Graphik Black"/>
              </a:rPr>
              <a:t>Demo – </a:t>
            </a:r>
            <a:r>
              <a:rPr lang="en-US" sz="3200">
                <a:latin typeface="Graphik Black"/>
              </a:rPr>
              <a:t>Unit Testcase Generations</a:t>
            </a:r>
            <a:endParaRPr lang="en-US" sz="3200" b="0" i="0" u="none" strike="noStrike">
              <a:solidFill>
                <a:srgbClr val="000000"/>
              </a:solidFill>
              <a:effectLst/>
              <a:latin typeface="Graphik" panose="020B0503030202060203" pitchFamily="34" charset="0"/>
            </a:endParaRPr>
          </a:p>
          <a:p>
            <a:endParaRPr lang="en-US"/>
          </a:p>
        </p:txBody>
      </p:sp>
      <p:sp>
        <p:nvSpPr>
          <p:cNvPr id="4" name="TextBox 3">
            <a:extLst>
              <a:ext uri="{FF2B5EF4-FFF2-40B4-BE49-F238E27FC236}">
                <a16:creationId xmlns:a16="http://schemas.microsoft.com/office/drawing/2014/main" id="{438EAE4C-E4C2-35B0-A825-B04F99BBD47C}"/>
              </a:ext>
            </a:extLst>
          </p:cNvPr>
          <p:cNvSpPr txBox="1"/>
          <p:nvPr/>
        </p:nvSpPr>
        <p:spPr>
          <a:xfrm>
            <a:off x="388465" y="1496291"/>
            <a:ext cx="5570687" cy="2015936"/>
          </a:xfrm>
          <a:prstGeom prst="rect">
            <a:avLst/>
          </a:prstGeom>
          <a:noFill/>
        </p:spPr>
        <p:txBody>
          <a:bodyPr wrap="square" lIns="0" tIns="0" rIns="0" bIns="45720" rtlCol="0" anchor="t">
            <a:spAutoFit/>
          </a:bodyPr>
          <a:lstStyle/>
          <a:p>
            <a:r>
              <a:rPr lang="en-US" sz="1600" b="1"/>
              <a:t>Capability</a:t>
            </a:r>
            <a:r>
              <a:rPr lang="en-US" sz="1600"/>
              <a:t>: Unit Test Case Generation</a:t>
            </a:r>
          </a:p>
          <a:p>
            <a:endParaRPr lang="en-US" sz="1600" b="1"/>
          </a:p>
          <a:p>
            <a:r>
              <a:rPr lang="en-US" sz="1600" b="1"/>
              <a:t>Example</a:t>
            </a:r>
            <a:r>
              <a:rPr lang="en-US" sz="1600"/>
              <a:t>: Generate a unit test case of a function of an existing class</a:t>
            </a:r>
          </a:p>
          <a:p>
            <a:endParaRPr lang="en-US" sz="1600" b="1"/>
          </a:p>
          <a:p>
            <a:r>
              <a:rPr lang="en-US" sz="1600" b="1"/>
              <a:t>Demo</a:t>
            </a:r>
            <a:r>
              <a:rPr lang="en-US" sz="1600">
                <a:ea typeface="+mn-lt"/>
                <a:cs typeface="+mn-lt"/>
              </a:rPr>
              <a:t> </a:t>
            </a:r>
            <a:r>
              <a:rPr lang="en-US" sz="1600" b="1"/>
              <a:t>File name </a:t>
            </a:r>
            <a:r>
              <a:rPr lang="en-US" sz="1600"/>
              <a:t>-  </a:t>
            </a:r>
          </a:p>
          <a:p>
            <a:r>
              <a:rPr lang="fr-FR" sz="1600">
                <a:ea typeface="+mn-lt"/>
                <a:cs typeface="+mn-lt"/>
              </a:rPr>
              <a:t>FileOperationTest.cpp</a:t>
            </a:r>
          </a:p>
          <a:p>
            <a:pPr marL="285750" indent="-285750">
              <a:buFont typeface="Wingdings" panose="05000000000000000000" pitchFamily="2" charset="2"/>
              <a:buChar char="§"/>
            </a:pPr>
            <a:endParaRPr lang="en-US" sz="1600"/>
          </a:p>
        </p:txBody>
      </p:sp>
      <p:pic>
        <p:nvPicPr>
          <p:cNvPr id="5" name="Picture 4" descr="A screen shot of a computer program&#10;&#10;Description automatically generated">
            <a:extLst>
              <a:ext uri="{FF2B5EF4-FFF2-40B4-BE49-F238E27FC236}">
                <a16:creationId xmlns:a16="http://schemas.microsoft.com/office/drawing/2014/main" id="{1AC1C9AD-1992-8925-F8F4-FFF152E7126E}"/>
              </a:ext>
            </a:extLst>
          </p:cNvPr>
          <p:cNvPicPr>
            <a:picLocks noChangeAspect="1"/>
          </p:cNvPicPr>
          <p:nvPr/>
        </p:nvPicPr>
        <p:blipFill>
          <a:blip r:embed="rId2"/>
          <a:stretch>
            <a:fillRect/>
          </a:stretch>
        </p:blipFill>
        <p:spPr>
          <a:xfrm>
            <a:off x="5964031" y="1496807"/>
            <a:ext cx="6962160" cy="3360943"/>
          </a:xfrm>
          <a:prstGeom prst="rect">
            <a:avLst/>
          </a:prstGeom>
        </p:spPr>
      </p:pic>
    </p:spTree>
    <p:extLst>
      <p:ext uri="{BB962C8B-B14F-4D97-AF65-F5344CB8AC3E}">
        <p14:creationId xmlns:p14="http://schemas.microsoft.com/office/powerpoint/2010/main" val="3373197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4</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Recap from envision phase</a:t>
            </a:r>
          </a:p>
        </p:txBody>
      </p:sp>
      <p:sp>
        <p:nvSpPr>
          <p:cNvPr id="7" name="Google Shape;2039;p167">
            <a:extLst>
              <a:ext uri="{FF2B5EF4-FFF2-40B4-BE49-F238E27FC236}">
                <a16:creationId xmlns:a16="http://schemas.microsoft.com/office/drawing/2014/main" id="{03B54E24-61F5-D1C6-F904-B5E2C4436589}"/>
              </a:ext>
            </a:extLst>
          </p:cNvPr>
          <p:cNvSpPr txBox="1">
            <a:spLocks/>
          </p:cNvSpPr>
          <p:nvPr/>
        </p:nvSpPr>
        <p:spPr>
          <a:xfrm>
            <a:off x="381000" y="1969146"/>
            <a:ext cx="11103746" cy="3438878"/>
          </a:xfrm>
          <a:prstGeom prst="rect">
            <a:avLst/>
          </a:prstGeom>
          <a:ln>
            <a:solidFill>
              <a:schemeClr val="accent1"/>
            </a:solidFill>
          </a:ln>
        </p:spPr>
        <p:txBody>
          <a:bodyPr spcFirstLastPara="1" wrap="square" lIns="121868" tIns="121868" rIns="121868" bIns="121868" anchor="t" anchorCtr="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332277" indent="-171450">
              <a:buClr>
                <a:schemeClr val="dk1"/>
              </a:buClr>
              <a:buSzPts val="1700"/>
              <a:buFont typeface="Arial" panose="020B0604020202020204" pitchFamily="34" charset="0"/>
              <a:buChar char="•"/>
            </a:pPr>
            <a:endParaRPr lang="en-US" sz="2000">
              <a:solidFill>
                <a:schemeClr val="dk1"/>
              </a:solidFill>
            </a:endParaRPr>
          </a:p>
          <a:p>
            <a:pPr marL="332277" indent="-171450">
              <a:buClr>
                <a:schemeClr val="dk1"/>
              </a:buClr>
              <a:buSzPts val="1700"/>
              <a:buFont typeface="Arial" panose="020B0604020202020204" pitchFamily="34" charset="0"/>
              <a:buChar char="•"/>
            </a:pPr>
            <a:r>
              <a:rPr lang="en-US" sz="2000">
                <a:solidFill>
                  <a:schemeClr val="dk1"/>
                </a:solidFill>
              </a:rPr>
              <a:t>Introduction to </a:t>
            </a:r>
            <a:r>
              <a:rPr lang="en-US" sz="2000" err="1">
                <a:solidFill>
                  <a:schemeClr val="dk1"/>
                </a:solidFill>
              </a:rPr>
              <a:t>GenAI</a:t>
            </a:r>
            <a:r>
              <a:rPr lang="en-US" sz="2000">
                <a:solidFill>
                  <a:schemeClr val="dk1"/>
                </a:solidFill>
              </a:rPr>
              <a:t> and GHCP</a:t>
            </a:r>
          </a:p>
          <a:p>
            <a:pPr marL="332277" indent="-171450">
              <a:buClr>
                <a:schemeClr val="dk1"/>
              </a:buClr>
              <a:buSzPts val="1700"/>
              <a:buFont typeface="Arial" panose="020B0604020202020204" pitchFamily="34" charset="0"/>
              <a:buChar char="•"/>
            </a:pPr>
            <a:r>
              <a:rPr lang="en-US" sz="2000">
                <a:solidFill>
                  <a:schemeClr val="dk1"/>
                </a:solidFill>
              </a:rPr>
              <a:t>Setup and Prepare the IDE Environment</a:t>
            </a:r>
          </a:p>
          <a:p>
            <a:pPr marL="332277" indent="-171450">
              <a:buClr>
                <a:schemeClr val="dk1"/>
              </a:buClr>
              <a:buSzPts val="1700"/>
              <a:buFont typeface="Arial" panose="020B0604020202020204" pitchFamily="34" charset="0"/>
              <a:buChar char="•"/>
            </a:pPr>
            <a:r>
              <a:rPr lang="en-US" sz="2000">
                <a:solidFill>
                  <a:schemeClr val="dk1"/>
                </a:solidFill>
              </a:rPr>
              <a:t>Introduction of GHCP Capabilities</a:t>
            </a:r>
          </a:p>
          <a:p>
            <a:pPr marL="332277" indent="-171450">
              <a:buClr>
                <a:schemeClr val="dk1"/>
              </a:buClr>
              <a:buSzPts val="1700"/>
              <a:buFont typeface="Arial" panose="020B0604020202020204" pitchFamily="34" charset="0"/>
              <a:buChar char="•"/>
            </a:pPr>
            <a:r>
              <a:rPr lang="en-US" sz="2000">
                <a:solidFill>
                  <a:schemeClr val="dk1"/>
                </a:solidFill>
              </a:rPr>
              <a:t>GHCP Interaction methods</a:t>
            </a:r>
          </a:p>
          <a:p>
            <a:pPr marL="332277" indent="-171450">
              <a:buClr>
                <a:schemeClr val="dk1"/>
              </a:buClr>
              <a:buSzPts val="1700"/>
              <a:buFont typeface="Arial" panose="020B0604020202020204" pitchFamily="34" charset="0"/>
              <a:buChar char="•"/>
            </a:pPr>
            <a:r>
              <a:rPr lang="en-US" sz="2000">
                <a:solidFill>
                  <a:schemeClr val="dk1"/>
                </a:solidFill>
              </a:rPr>
              <a:t>Prompt Engineering</a:t>
            </a:r>
          </a:p>
          <a:p>
            <a:pPr marL="332277" indent="-171450">
              <a:buClr>
                <a:schemeClr val="dk1"/>
              </a:buClr>
              <a:buSzPts val="1700"/>
              <a:buFont typeface="Arial" panose="020B0604020202020204" pitchFamily="34" charset="0"/>
              <a:buChar char="•"/>
            </a:pPr>
            <a:r>
              <a:rPr lang="en-US" sz="2000">
                <a:solidFill>
                  <a:schemeClr val="dk1"/>
                </a:solidFill>
              </a:rPr>
              <a:t>Q&amp;A and Clarifications</a:t>
            </a:r>
          </a:p>
          <a:p>
            <a:pPr marL="332277" indent="-171450">
              <a:buClr>
                <a:schemeClr val="dk1"/>
              </a:buClr>
              <a:buSzPts val="1700"/>
              <a:buFont typeface="Arial" panose="020B0604020202020204" pitchFamily="34" charset="0"/>
              <a:buChar char="•"/>
            </a:pPr>
            <a:endParaRPr lang="en-US" sz="1400"/>
          </a:p>
          <a:p>
            <a:pPr marL="0"/>
            <a:r>
              <a:rPr lang="en-US" sz="1400">
                <a:solidFill>
                  <a:schemeClr val="accent1"/>
                </a:solidFill>
              </a:rPr>
              <a:t> </a:t>
            </a:r>
          </a:p>
        </p:txBody>
      </p:sp>
      <p:sp>
        <p:nvSpPr>
          <p:cNvPr id="10" name="Text Placeholder 3">
            <a:extLst>
              <a:ext uri="{FF2B5EF4-FFF2-40B4-BE49-F238E27FC236}">
                <a16:creationId xmlns:a16="http://schemas.microsoft.com/office/drawing/2014/main" id="{5D4B4031-FF60-847E-4129-F76F48F238E1}"/>
              </a:ext>
            </a:extLst>
          </p:cNvPr>
          <p:cNvSpPr>
            <a:spLocks noGrp="1"/>
          </p:cNvSpPr>
          <p:nvPr>
            <p:ph type="body" sz="quarter" idx="14"/>
          </p:nvPr>
        </p:nvSpPr>
        <p:spPr>
          <a:xfrm>
            <a:off x="381000" y="1247775"/>
            <a:ext cx="11430000" cy="401426"/>
          </a:xfrm>
        </p:spPr>
        <p:txBody>
          <a:bodyPr/>
          <a:lstStyle/>
          <a:p>
            <a:r>
              <a:rPr lang="en-US"/>
              <a:t>Summary of  topic covered in 2 envision sessions</a:t>
            </a:r>
          </a:p>
        </p:txBody>
      </p:sp>
    </p:spTree>
    <p:extLst>
      <p:ext uri="{BB962C8B-B14F-4D97-AF65-F5344CB8AC3E}">
        <p14:creationId xmlns:p14="http://schemas.microsoft.com/office/powerpoint/2010/main" val="766686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40</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latin typeface="Graphik Black"/>
              </a:rPr>
              <a:t>Demo – data connection</a:t>
            </a:r>
            <a:endParaRPr lang="en-US" sz="3200" b="0" i="0" u="none" strike="noStrike">
              <a:solidFill>
                <a:srgbClr val="000000"/>
              </a:solidFill>
              <a:effectLst/>
              <a:latin typeface="Graphik Black"/>
            </a:endParaRPr>
          </a:p>
          <a:p>
            <a:endParaRPr lang="en-US"/>
          </a:p>
        </p:txBody>
      </p:sp>
      <p:sp>
        <p:nvSpPr>
          <p:cNvPr id="4" name="TextBox 3">
            <a:extLst>
              <a:ext uri="{FF2B5EF4-FFF2-40B4-BE49-F238E27FC236}">
                <a16:creationId xmlns:a16="http://schemas.microsoft.com/office/drawing/2014/main" id="{438EAE4C-E4C2-35B0-A825-B04F99BBD47C}"/>
              </a:ext>
            </a:extLst>
          </p:cNvPr>
          <p:cNvSpPr txBox="1"/>
          <p:nvPr/>
        </p:nvSpPr>
        <p:spPr>
          <a:xfrm>
            <a:off x="388465" y="1496291"/>
            <a:ext cx="4710365" cy="1769715"/>
          </a:xfrm>
          <a:prstGeom prst="rect">
            <a:avLst/>
          </a:prstGeom>
          <a:noFill/>
        </p:spPr>
        <p:txBody>
          <a:bodyPr wrap="square" lIns="0" tIns="0" rIns="0" bIns="45720" rtlCol="0" anchor="t">
            <a:spAutoFit/>
          </a:bodyPr>
          <a:lstStyle/>
          <a:p>
            <a:r>
              <a:rPr lang="en-US" sz="1600" b="1"/>
              <a:t>Capability</a:t>
            </a:r>
            <a:r>
              <a:rPr lang="en-US" sz="1600"/>
              <a:t>: Data Connection</a:t>
            </a:r>
          </a:p>
          <a:p>
            <a:pPr marL="285750" indent="-285750">
              <a:buFont typeface="Arial,Sans-Serif" panose="05000000000000000000" pitchFamily="2" charset="2"/>
              <a:buChar char="•"/>
            </a:pPr>
            <a:endParaRPr lang="en-US" sz="1600" b="1"/>
          </a:p>
          <a:p>
            <a:r>
              <a:rPr lang="en-US" sz="1600" b="1"/>
              <a:t>Example</a:t>
            </a:r>
            <a:r>
              <a:rPr lang="en-US" sz="1600"/>
              <a:t>: Generate a code to connect with SQL Server and do CRUD operation on it.</a:t>
            </a:r>
          </a:p>
          <a:p>
            <a:endParaRPr lang="en-US" sz="1600" b="1"/>
          </a:p>
          <a:p>
            <a:r>
              <a:rPr lang="en-US" sz="1600" b="1"/>
              <a:t>Demo</a:t>
            </a:r>
            <a:r>
              <a:rPr lang="en-US" sz="1600">
                <a:ea typeface="+mn-lt"/>
                <a:cs typeface="+mn-lt"/>
              </a:rPr>
              <a:t> </a:t>
            </a:r>
            <a:r>
              <a:rPr lang="en-US" sz="1600" b="1"/>
              <a:t>File name </a:t>
            </a:r>
            <a:r>
              <a:rPr lang="en-US" sz="1600"/>
              <a:t>-  </a:t>
            </a:r>
          </a:p>
          <a:p>
            <a:r>
              <a:rPr lang="fr-FR" sz="1600">
                <a:ea typeface="+mn-lt"/>
                <a:cs typeface="+mn-lt"/>
              </a:rPr>
              <a:t>DBConnection.cpp</a:t>
            </a:r>
            <a:endParaRPr lang="fr-FR" sz="1600"/>
          </a:p>
        </p:txBody>
      </p:sp>
      <p:pic>
        <p:nvPicPr>
          <p:cNvPr id="6" name="Picture 5" descr="A screenshot of a computer program&#10;&#10;Description automatically generated">
            <a:extLst>
              <a:ext uri="{FF2B5EF4-FFF2-40B4-BE49-F238E27FC236}">
                <a16:creationId xmlns:a16="http://schemas.microsoft.com/office/drawing/2014/main" id="{5E4395DE-608B-DC2B-FFD2-3E080920BA52}"/>
              </a:ext>
            </a:extLst>
          </p:cNvPr>
          <p:cNvPicPr>
            <a:picLocks noChangeAspect="1"/>
          </p:cNvPicPr>
          <p:nvPr/>
        </p:nvPicPr>
        <p:blipFill>
          <a:blip r:embed="rId2"/>
          <a:stretch>
            <a:fillRect/>
          </a:stretch>
        </p:blipFill>
        <p:spPr>
          <a:xfrm>
            <a:off x="5545545" y="1494043"/>
            <a:ext cx="6582392" cy="3573258"/>
          </a:xfrm>
          <a:prstGeom prst="rect">
            <a:avLst/>
          </a:prstGeom>
        </p:spPr>
      </p:pic>
    </p:spTree>
    <p:extLst>
      <p:ext uri="{BB962C8B-B14F-4D97-AF65-F5344CB8AC3E}">
        <p14:creationId xmlns:p14="http://schemas.microsoft.com/office/powerpoint/2010/main" val="4166629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41</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latin typeface="Graphik Black"/>
              </a:rPr>
              <a:t>Demo – </a:t>
            </a:r>
            <a:r>
              <a:rPr lang="en-US" sz="3200">
                <a:latin typeface="Graphik Black"/>
              </a:rPr>
              <a:t>File Operation</a:t>
            </a:r>
            <a:endParaRPr lang="en-US" sz="3200" b="0" i="0" u="none" strike="noStrike">
              <a:solidFill>
                <a:srgbClr val="000000"/>
              </a:solidFill>
              <a:effectLst/>
              <a:latin typeface="Graphik" panose="020B0503030202060203" pitchFamily="34" charset="0"/>
            </a:endParaRPr>
          </a:p>
          <a:p>
            <a:endParaRPr lang="en-US"/>
          </a:p>
        </p:txBody>
      </p:sp>
      <p:sp>
        <p:nvSpPr>
          <p:cNvPr id="4" name="TextBox 3">
            <a:extLst>
              <a:ext uri="{FF2B5EF4-FFF2-40B4-BE49-F238E27FC236}">
                <a16:creationId xmlns:a16="http://schemas.microsoft.com/office/drawing/2014/main" id="{438EAE4C-E4C2-35B0-A825-B04F99BBD47C}"/>
              </a:ext>
            </a:extLst>
          </p:cNvPr>
          <p:cNvSpPr txBox="1"/>
          <p:nvPr/>
        </p:nvSpPr>
        <p:spPr>
          <a:xfrm>
            <a:off x="388465" y="1496291"/>
            <a:ext cx="4403107" cy="2262158"/>
          </a:xfrm>
          <a:prstGeom prst="rect">
            <a:avLst/>
          </a:prstGeom>
          <a:noFill/>
        </p:spPr>
        <p:txBody>
          <a:bodyPr wrap="square" lIns="0" tIns="0" rIns="0" bIns="45720" rtlCol="0" anchor="t">
            <a:spAutoFit/>
          </a:bodyPr>
          <a:lstStyle/>
          <a:p>
            <a:r>
              <a:rPr lang="en-US" sz="1600" b="1"/>
              <a:t>Capability</a:t>
            </a:r>
            <a:r>
              <a:rPr lang="en-US" sz="1600"/>
              <a:t>: File Operation</a:t>
            </a:r>
          </a:p>
          <a:p>
            <a:pPr marL="285750" indent="-285750">
              <a:buFont typeface="Arial,Sans-Serif" panose="05000000000000000000" pitchFamily="2" charset="2"/>
              <a:buChar char="•"/>
            </a:pPr>
            <a:endParaRPr lang="en-US" sz="1600" b="1"/>
          </a:p>
          <a:p>
            <a:r>
              <a:rPr lang="en-US" sz="1600" b="1"/>
              <a:t>Example</a:t>
            </a:r>
            <a:r>
              <a:rPr lang="en-US" sz="1600"/>
              <a:t>: Generate a code to read a file from defined path and print its data in the console.</a:t>
            </a:r>
          </a:p>
          <a:p>
            <a:endParaRPr lang="en-US" sz="1600" b="1"/>
          </a:p>
          <a:p>
            <a:r>
              <a:rPr lang="en-US" sz="1600" b="1"/>
              <a:t>Demo</a:t>
            </a:r>
            <a:r>
              <a:rPr lang="en-US" sz="1600"/>
              <a:t> </a:t>
            </a:r>
            <a:r>
              <a:rPr lang="en-US" sz="1600" b="1"/>
              <a:t>File name </a:t>
            </a:r>
            <a:r>
              <a:rPr lang="en-US" sz="1600"/>
              <a:t>-  </a:t>
            </a:r>
          </a:p>
          <a:p>
            <a:r>
              <a:rPr lang="fr-FR" sz="1600">
                <a:ea typeface="+mn-lt"/>
                <a:cs typeface="+mn-lt"/>
              </a:rPr>
              <a:t>FileOperation.cpp</a:t>
            </a:r>
          </a:p>
          <a:p>
            <a:pPr marL="285750" indent="-285750">
              <a:buFont typeface="Wingdings" panose="05000000000000000000" pitchFamily="2" charset="2"/>
              <a:buChar char="§"/>
            </a:pPr>
            <a:endParaRPr lang="en-US" sz="1600"/>
          </a:p>
        </p:txBody>
      </p:sp>
      <p:pic>
        <p:nvPicPr>
          <p:cNvPr id="5" name="Picture 4" descr="A computer screen shot of a program code&#10;&#10;Description automatically generated">
            <a:extLst>
              <a:ext uri="{FF2B5EF4-FFF2-40B4-BE49-F238E27FC236}">
                <a16:creationId xmlns:a16="http://schemas.microsoft.com/office/drawing/2014/main" id="{51A3D2DE-BD54-86FF-454D-37C98CD9FF5C}"/>
              </a:ext>
            </a:extLst>
          </p:cNvPr>
          <p:cNvPicPr>
            <a:picLocks noChangeAspect="1"/>
          </p:cNvPicPr>
          <p:nvPr/>
        </p:nvPicPr>
        <p:blipFill>
          <a:blip r:embed="rId2"/>
          <a:stretch>
            <a:fillRect/>
          </a:stretch>
        </p:blipFill>
        <p:spPr>
          <a:xfrm>
            <a:off x="5390995" y="1503568"/>
            <a:ext cx="6805459" cy="3859008"/>
          </a:xfrm>
          <a:prstGeom prst="rect">
            <a:avLst/>
          </a:prstGeom>
        </p:spPr>
      </p:pic>
    </p:spTree>
    <p:extLst>
      <p:ext uri="{BB962C8B-B14F-4D97-AF65-F5344CB8AC3E}">
        <p14:creationId xmlns:p14="http://schemas.microsoft.com/office/powerpoint/2010/main" val="1802462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42</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latin typeface="Graphik Black"/>
              </a:rPr>
              <a:t>Demo – </a:t>
            </a:r>
            <a:r>
              <a:rPr lang="en-US" sz="3200">
                <a:latin typeface="Graphik Black"/>
              </a:rPr>
              <a:t>Complex Algorithm</a:t>
            </a:r>
            <a:endParaRPr lang="en-US" sz="3200" b="0" i="0" u="none" strike="noStrike">
              <a:solidFill>
                <a:srgbClr val="000000"/>
              </a:solidFill>
              <a:effectLst/>
              <a:latin typeface="Graphik" panose="020B0503030202060203" pitchFamily="34" charset="0"/>
            </a:endParaRPr>
          </a:p>
          <a:p>
            <a:endParaRPr lang="en-US"/>
          </a:p>
        </p:txBody>
      </p:sp>
      <p:sp>
        <p:nvSpPr>
          <p:cNvPr id="4" name="TextBox 3">
            <a:extLst>
              <a:ext uri="{FF2B5EF4-FFF2-40B4-BE49-F238E27FC236}">
                <a16:creationId xmlns:a16="http://schemas.microsoft.com/office/drawing/2014/main" id="{438EAE4C-E4C2-35B0-A825-B04F99BBD47C}"/>
              </a:ext>
            </a:extLst>
          </p:cNvPr>
          <p:cNvSpPr txBox="1"/>
          <p:nvPr/>
        </p:nvSpPr>
        <p:spPr>
          <a:xfrm>
            <a:off x="388465" y="1496291"/>
            <a:ext cx="4562882" cy="2262158"/>
          </a:xfrm>
          <a:prstGeom prst="rect">
            <a:avLst/>
          </a:prstGeom>
          <a:noFill/>
        </p:spPr>
        <p:txBody>
          <a:bodyPr wrap="square" lIns="0" tIns="0" rIns="0" bIns="45720" rtlCol="0" anchor="t">
            <a:spAutoFit/>
          </a:bodyPr>
          <a:lstStyle/>
          <a:p>
            <a:r>
              <a:rPr lang="en-US" sz="1600" b="1">
                <a:ea typeface="+mn-lt"/>
                <a:cs typeface="+mn-lt"/>
              </a:rPr>
              <a:t>Capability</a:t>
            </a:r>
            <a:r>
              <a:rPr lang="en-US" sz="1600">
                <a:ea typeface="+mn-lt"/>
                <a:cs typeface="+mn-lt"/>
              </a:rPr>
              <a:t>: Complex Algorithm</a:t>
            </a:r>
            <a:endParaRPr lang="en-US" sz="1600"/>
          </a:p>
          <a:p>
            <a:endParaRPr lang="en-US" sz="1600" b="1">
              <a:ea typeface="+mn-lt"/>
              <a:cs typeface="+mn-lt"/>
            </a:endParaRPr>
          </a:p>
          <a:p>
            <a:r>
              <a:rPr lang="en-US" sz="1600" b="1">
                <a:ea typeface="+mn-lt"/>
                <a:cs typeface="+mn-lt"/>
              </a:rPr>
              <a:t>Example</a:t>
            </a:r>
            <a:r>
              <a:rPr lang="en-US" sz="1600">
                <a:ea typeface="+mn-lt"/>
                <a:cs typeface="+mn-lt"/>
              </a:rPr>
              <a:t>: Generate a code to implement Greedy Algorithm to find shortest path in a network.</a:t>
            </a:r>
            <a:endParaRPr lang="en-US" sz="1600"/>
          </a:p>
          <a:p>
            <a:endParaRPr lang="en-US" sz="1600" b="1">
              <a:ea typeface="+mn-lt"/>
              <a:cs typeface="+mn-lt"/>
            </a:endParaRPr>
          </a:p>
          <a:p>
            <a:r>
              <a:rPr lang="en-US" sz="1600" b="1">
                <a:ea typeface="+mn-lt"/>
                <a:cs typeface="+mn-lt"/>
              </a:rPr>
              <a:t>Demo</a:t>
            </a:r>
            <a:r>
              <a:rPr lang="en-US" sz="1600">
                <a:ea typeface="+mn-lt"/>
                <a:cs typeface="+mn-lt"/>
              </a:rPr>
              <a:t> </a:t>
            </a:r>
            <a:r>
              <a:rPr lang="en-US" sz="1600" b="1">
                <a:ea typeface="+mn-lt"/>
                <a:cs typeface="+mn-lt"/>
              </a:rPr>
              <a:t>File name </a:t>
            </a:r>
            <a:r>
              <a:rPr lang="en-US" sz="1600">
                <a:ea typeface="+mn-lt"/>
                <a:cs typeface="+mn-lt"/>
              </a:rPr>
              <a:t>-  </a:t>
            </a:r>
          </a:p>
          <a:p>
            <a:r>
              <a:rPr lang="fr-FR" sz="1600">
                <a:ea typeface="+mn-lt"/>
                <a:cs typeface="+mn-lt"/>
              </a:rPr>
              <a:t>DijkstraAlgo.cpp</a:t>
            </a:r>
          </a:p>
          <a:p>
            <a:pPr marL="285750" indent="-285750">
              <a:buFont typeface="Wingdings,Sans-Serif" panose="05000000000000000000" pitchFamily="2" charset="2"/>
              <a:buChar char="§"/>
            </a:pPr>
            <a:endParaRPr lang="en-US" sz="1600">
              <a:ea typeface="+mn-lt"/>
              <a:cs typeface="+mn-lt"/>
            </a:endParaRPr>
          </a:p>
          <a:p>
            <a:pPr marL="285750" indent="-285750">
              <a:buFont typeface="Wingdings" panose="05000000000000000000" pitchFamily="2" charset="2"/>
              <a:buChar char="§"/>
            </a:pPr>
            <a:endParaRPr lang="en-US" sz="1600"/>
          </a:p>
        </p:txBody>
      </p:sp>
      <p:pic>
        <p:nvPicPr>
          <p:cNvPr id="5" name="Picture 4" descr="A screen shot of a computer&#10;&#10;Description automatically generated">
            <a:extLst>
              <a:ext uri="{FF2B5EF4-FFF2-40B4-BE49-F238E27FC236}">
                <a16:creationId xmlns:a16="http://schemas.microsoft.com/office/drawing/2014/main" id="{CAC32DD9-C86B-D38C-189B-66AB7D793012}"/>
              </a:ext>
            </a:extLst>
          </p:cNvPr>
          <p:cNvPicPr>
            <a:picLocks noChangeAspect="1"/>
          </p:cNvPicPr>
          <p:nvPr/>
        </p:nvPicPr>
        <p:blipFill>
          <a:blip r:embed="rId2"/>
          <a:stretch>
            <a:fillRect/>
          </a:stretch>
        </p:blipFill>
        <p:spPr>
          <a:xfrm>
            <a:off x="4830096" y="1434821"/>
            <a:ext cx="7361904" cy="3926908"/>
          </a:xfrm>
          <a:prstGeom prst="rect">
            <a:avLst/>
          </a:prstGeom>
        </p:spPr>
      </p:pic>
    </p:spTree>
    <p:extLst>
      <p:ext uri="{BB962C8B-B14F-4D97-AF65-F5344CB8AC3E}">
        <p14:creationId xmlns:p14="http://schemas.microsoft.com/office/powerpoint/2010/main" val="97378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43</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dirty="0">
                <a:latin typeface="Graphik Black"/>
              </a:rPr>
              <a:t>Demo – Socket Programming</a:t>
            </a:r>
            <a:endParaRPr lang="en-US" sz="3200" b="0" i="0" u="none" strike="noStrike" dirty="0">
              <a:solidFill>
                <a:srgbClr val="000000"/>
              </a:solidFill>
              <a:effectLst/>
              <a:latin typeface="Graphik Black"/>
            </a:endParaRPr>
          </a:p>
          <a:p>
            <a:endParaRPr lang="en-US"/>
          </a:p>
        </p:txBody>
      </p:sp>
      <p:sp>
        <p:nvSpPr>
          <p:cNvPr id="4" name="TextBox 3">
            <a:extLst>
              <a:ext uri="{FF2B5EF4-FFF2-40B4-BE49-F238E27FC236}">
                <a16:creationId xmlns:a16="http://schemas.microsoft.com/office/drawing/2014/main" id="{438EAE4C-E4C2-35B0-A825-B04F99BBD47C}"/>
              </a:ext>
            </a:extLst>
          </p:cNvPr>
          <p:cNvSpPr txBox="1"/>
          <p:nvPr/>
        </p:nvSpPr>
        <p:spPr>
          <a:xfrm>
            <a:off x="388465" y="1496291"/>
            <a:ext cx="4562882" cy="2754600"/>
          </a:xfrm>
          <a:prstGeom prst="rect">
            <a:avLst/>
          </a:prstGeom>
          <a:noFill/>
        </p:spPr>
        <p:txBody>
          <a:bodyPr wrap="square" lIns="0" tIns="0" rIns="0" bIns="45720" rtlCol="0" anchor="t">
            <a:spAutoFit/>
          </a:bodyPr>
          <a:lstStyle/>
          <a:p>
            <a:r>
              <a:rPr lang="en-US" sz="1600" b="1" dirty="0">
                <a:ea typeface="+mn-lt"/>
                <a:cs typeface="+mn-lt"/>
              </a:rPr>
              <a:t>Capability</a:t>
            </a:r>
            <a:r>
              <a:rPr lang="en-US" sz="1600" dirty="0">
                <a:ea typeface="+mn-lt"/>
                <a:cs typeface="+mn-lt"/>
              </a:rPr>
              <a:t>: Communication with Other Program</a:t>
            </a:r>
            <a:endParaRPr lang="en-US" sz="1600" dirty="0"/>
          </a:p>
          <a:p>
            <a:endParaRPr lang="en-US" sz="1600" b="1">
              <a:ea typeface="+mn-lt"/>
              <a:cs typeface="+mn-lt"/>
            </a:endParaRPr>
          </a:p>
          <a:p>
            <a:r>
              <a:rPr lang="en-US" sz="1600" b="1">
                <a:ea typeface="+mn-lt"/>
                <a:cs typeface="+mn-lt"/>
              </a:rPr>
              <a:t>Example</a:t>
            </a:r>
            <a:r>
              <a:rPr lang="en-US" sz="1600">
                <a:ea typeface="+mn-lt"/>
                <a:cs typeface="+mn-lt"/>
              </a:rPr>
              <a:t>: generate C++ program to connect with another C++ Program using socket and send some data.</a:t>
            </a:r>
          </a:p>
          <a:p>
            <a:endParaRPr lang="en-US" sz="1600" dirty="0"/>
          </a:p>
          <a:p>
            <a:endParaRPr lang="en-US" sz="1600" b="1">
              <a:ea typeface="+mn-lt"/>
              <a:cs typeface="+mn-lt"/>
            </a:endParaRPr>
          </a:p>
          <a:p>
            <a:r>
              <a:rPr lang="en-US" sz="1600" b="1" dirty="0">
                <a:ea typeface="+mn-lt"/>
                <a:cs typeface="+mn-lt"/>
              </a:rPr>
              <a:t>Demo</a:t>
            </a:r>
            <a:r>
              <a:rPr lang="en-US" sz="1600" dirty="0">
                <a:ea typeface="+mn-lt"/>
                <a:cs typeface="+mn-lt"/>
              </a:rPr>
              <a:t> </a:t>
            </a:r>
            <a:r>
              <a:rPr lang="en-US" sz="1600" b="1" dirty="0">
                <a:ea typeface="+mn-lt"/>
                <a:cs typeface="+mn-lt"/>
              </a:rPr>
              <a:t>File name </a:t>
            </a:r>
            <a:r>
              <a:rPr lang="en-US" sz="1600" dirty="0">
                <a:ea typeface="+mn-lt"/>
                <a:cs typeface="+mn-lt"/>
              </a:rPr>
              <a:t>-  </a:t>
            </a:r>
          </a:p>
          <a:p>
            <a:r>
              <a:rPr lang="fr-FR" sz="1600" dirty="0">
                <a:ea typeface="+mn-lt"/>
                <a:cs typeface="+mn-lt"/>
              </a:rPr>
              <a:t>socketProgram.cpp</a:t>
            </a:r>
          </a:p>
          <a:p>
            <a:pPr marL="285750" indent="-285750">
              <a:buFont typeface="Wingdings,Sans-Serif" panose="05000000000000000000" pitchFamily="2" charset="2"/>
              <a:buChar char="§"/>
            </a:pPr>
            <a:endParaRPr lang="en-US" sz="1600">
              <a:ea typeface="+mn-lt"/>
              <a:cs typeface="+mn-lt"/>
            </a:endParaRPr>
          </a:p>
          <a:p>
            <a:pPr marL="285750" indent="-285750">
              <a:buFont typeface="Wingdings" panose="05000000000000000000" pitchFamily="2" charset="2"/>
              <a:buChar char="§"/>
            </a:pPr>
            <a:endParaRPr lang="en-US" sz="1600"/>
          </a:p>
        </p:txBody>
      </p:sp>
      <p:pic>
        <p:nvPicPr>
          <p:cNvPr id="7" name="Picture 6" descr="A computer screen shot of a program code&#10;&#10;Description automatically generated">
            <a:extLst>
              <a:ext uri="{FF2B5EF4-FFF2-40B4-BE49-F238E27FC236}">
                <a16:creationId xmlns:a16="http://schemas.microsoft.com/office/drawing/2014/main" id="{39D711AC-33E9-C548-3346-E0208F8010A8}"/>
              </a:ext>
            </a:extLst>
          </p:cNvPr>
          <p:cNvPicPr>
            <a:picLocks noChangeAspect="1"/>
          </p:cNvPicPr>
          <p:nvPr/>
        </p:nvPicPr>
        <p:blipFill>
          <a:blip r:embed="rId2"/>
          <a:stretch>
            <a:fillRect/>
          </a:stretch>
        </p:blipFill>
        <p:spPr>
          <a:xfrm>
            <a:off x="5794141" y="1219200"/>
            <a:ext cx="6166317" cy="5372100"/>
          </a:xfrm>
          <a:prstGeom prst="rect">
            <a:avLst/>
          </a:prstGeom>
        </p:spPr>
      </p:pic>
    </p:spTree>
    <p:extLst>
      <p:ext uri="{BB962C8B-B14F-4D97-AF65-F5344CB8AC3E}">
        <p14:creationId xmlns:p14="http://schemas.microsoft.com/office/powerpoint/2010/main" val="2620922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44</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latin typeface="Graphik Black"/>
              </a:rPr>
              <a:t>Demo – </a:t>
            </a:r>
            <a:r>
              <a:rPr lang="en-US" sz="3200">
                <a:latin typeface="Graphik Black"/>
              </a:rPr>
              <a:t>Code Optimization</a:t>
            </a:r>
            <a:endParaRPr lang="en-US" sz="3200" b="0" i="0" u="none" strike="noStrike" err="1">
              <a:solidFill>
                <a:srgbClr val="000000"/>
              </a:solidFill>
              <a:effectLst/>
              <a:latin typeface="Graphik" panose="020B0503030202060203" pitchFamily="34" charset="0"/>
            </a:endParaRPr>
          </a:p>
          <a:p>
            <a:endParaRPr lang="en-US"/>
          </a:p>
        </p:txBody>
      </p:sp>
      <p:sp>
        <p:nvSpPr>
          <p:cNvPr id="4" name="TextBox 3">
            <a:extLst>
              <a:ext uri="{FF2B5EF4-FFF2-40B4-BE49-F238E27FC236}">
                <a16:creationId xmlns:a16="http://schemas.microsoft.com/office/drawing/2014/main" id="{438EAE4C-E4C2-35B0-A825-B04F99BBD47C}"/>
              </a:ext>
            </a:extLst>
          </p:cNvPr>
          <p:cNvSpPr txBox="1"/>
          <p:nvPr/>
        </p:nvSpPr>
        <p:spPr>
          <a:xfrm>
            <a:off x="388465" y="1496291"/>
            <a:ext cx="4968463" cy="1523494"/>
          </a:xfrm>
          <a:prstGeom prst="rect">
            <a:avLst/>
          </a:prstGeom>
          <a:noFill/>
        </p:spPr>
        <p:txBody>
          <a:bodyPr wrap="square" lIns="0" tIns="0" rIns="0" bIns="45720" rtlCol="0" anchor="t">
            <a:spAutoFit/>
          </a:bodyPr>
          <a:lstStyle/>
          <a:p>
            <a:r>
              <a:rPr lang="en-US" sz="1600" b="1"/>
              <a:t>Capability</a:t>
            </a:r>
            <a:r>
              <a:rPr lang="en-US" sz="1600"/>
              <a:t>: Code Optimization</a:t>
            </a:r>
          </a:p>
          <a:p>
            <a:endParaRPr lang="en-US" sz="1600" b="1"/>
          </a:p>
          <a:p>
            <a:r>
              <a:rPr lang="en-US" sz="1600" b="1"/>
              <a:t>Example</a:t>
            </a:r>
            <a:r>
              <a:rPr lang="en-US" sz="1600"/>
              <a:t>: Optimize a selected code using CoPilot</a:t>
            </a:r>
          </a:p>
          <a:p>
            <a:endParaRPr lang="en-US" sz="1600" b="1"/>
          </a:p>
          <a:p>
            <a:r>
              <a:rPr lang="en-US" sz="1600" b="1"/>
              <a:t>Demo</a:t>
            </a:r>
            <a:r>
              <a:rPr lang="en-US" sz="1600"/>
              <a:t> </a:t>
            </a:r>
            <a:r>
              <a:rPr lang="en-US" sz="1600" b="1"/>
              <a:t>File name </a:t>
            </a:r>
            <a:r>
              <a:rPr lang="en-US" sz="1600"/>
              <a:t>-  </a:t>
            </a:r>
          </a:p>
          <a:p>
            <a:r>
              <a:rPr lang="fr-FR" sz="1600">
                <a:ea typeface="+mn-lt"/>
                <a:cs typeface="+mn-lt"/>
              </a:rPr>
              <a:t>Factorial.cpp</a:t>
            </a:r>
            <a:endParaRPr lang="fr-FR">
              <a:ea typeface="+mn-lt"/>
              <a:cs typeface="+mn-lt"/>
            </a:endParaRPr>
          </a:p>
        </p:txBody>
      </p:sp>
      <p:pic>
        <p:nvPicPr>
          <p:cNvPr id="5" name="Picture 4" descr="A computer screen shot of a code&#10;&#10;Description automatically generated">
            <a:extLst>
              <a:ext uri="{FF2B5EF4-FFF2-40B4-BE49-F238E27FC236}">
                <a16:creationId xmlns:a16="http://schemas.microsoft.com/office/drawing/2014/main" id="{5A74E8AB-D289-8C22-0519-7643DC855A68}"/>
              </a:ext>
            </a:extLst>
          </p:cNvPr>
          <p:cNvPicPr>
            <a:picLocks noChangeAspect="1"/>
          </p:cNvPicPr>
          <p:nvPr/>
        </p:nvPicPr>
        <p:blipFill>
          <a:blip r:embed="rId2"/>
          <a:stretch>
            <a:fillRect/>
          </a:stretch>
        </p:blipFill>
        <p:spPr>
          <a:xfrm>
            <a:off x="5182830" y="1497270"/>
            <a:ext cx="7012857" cy="3331906"/>
          </a:xfrm>
          <a:prstGeom prst="rect">
            <a:avLst/>
          </a:prstGeom>
        </p:spPr>
      </p:pic>
    </p:spTree>
    <p:extLst>
      <p:ext uri="{BB962C8B-B14F-4D97-AF65-F5344CB8AC3E}">
        <p14:creationId xmlns:p14="http://schemas.microsoft.com/office/powerpoint/2010/main" val="391712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45</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latin typeface="Graphik Black"/>
              </a:rPr>
              <a:t>Demo – </a:t>
            </a:r>
            <a:r>
              <a:rPr lang="en-US" sz="3200">
                <a:latin typeface="Graphik Black"/>
              </a:rPr>
              <a:t>Error  Handling</a:t>
            </a:r>
            <a:endParaRPr lang="en-US" sz="3200" b="0" i="0" u="none" strike="noStrike">
              <a:solidFill>
                <a:srgbClr val="000000"/>
              </a:solidFill>
              <a:effectLst/>
              <a:latin typeface="Graphik" panose="020B0503030202060203" pitchFamily="34" charset="0"/>
            </a:endParaRPr>
          </a:p>
          <a:p>
            <a:endParaRPr lang="en-US"/>
          </a:p>
        </p:txBody>
      </p:sp>
      <p:sp>
        <p:nvSpPr>
          <p:cNvPr id="4" name="TextBox 3">
            <a:extLst>
              <a:ext uri="{FF2B5EF4-FFF2-40B4-BE49-F238E27FC236}">
                <a16:creationId xmlns:a16="http://schemas.microsoft.com/office/drawing/2014/main" id="{438EAE4C-E4C2-35B0-A825-B04F99BBD47C}"/>
              </a:ext>
            </a:extLst>
          </p:cNvPr>
          <p:cNvSpPr txBox="1"/>
          <p:nvPr/>
        </p:nvSpPr>
        <p:spPr>
          <a:xfrm>
            <a:off x="388465" y="1496291"/>
            <a:ext cx="4157301" cy="2015936"/>
          </a:xfrm>
          <a:prstGeom prst="rect">
            <a:avLst/>
          </a:prstGeom>
          <a:noFill/>
        </p:spPr>
        <p:txBody>
          <a:bodyPr wrap="square" lIns="0" tIns="0" rIns="0" bIns="45720" rtlCol="0" anchor="t">
            <a:spAutoFit/>
          </a:bodyPr>
          <a:lstStyle/>
          <a:p>
            <a:r>
              <a:rPr lang="en-US" sz="1600" b="1"/>
              <a:t>Capability</a:t>
            </a:r>
            <a:r>
              <a:rPr lang="en-US" sz="1600"/>
              <a:t>: Error Handling</a:t>
            </a:r>
          </a:p>
          <a:p>
            <a:endParaRPr lang="en-US" sz="1600" b="1"/>
          </a:p>
          <a:p>
            <a:r>
              <a:rPr lang="en-US" sz="1600" b="1"/>
              <a:t>Example</a:t>
            </a:r>
            <a:r>
              <a:rPr lang="en-US" sz="1600"/>
              <a:t>: Remove error of a specific line using CoPilot</a:t>
            </a:r>
          </a:p>
          <a:p>
            <a:endParaRPr lang="en-US" sz="1600" b="1"/>
          </a:p>
          <a:p>
            <a:r>
              <a:rPr lang="en-US" sz="1600" b="1"/>
              <a:t>Demo</a:t>
            </a:r>
            <a:r>
              <a:rPr lang="en-US" sz="1600"/>
              <a:t> </a:t>
            </a:r>
            <a:r>
              <a:rPr lang="en-US" sz="1600" b="1"/>
              <a:t>File name </a:t>
            </a:r>
            <a:r>
              <a:rPr lang="en-US" sz="1600"/>
              <a:t>-  </a:t>
            </a:r>
          </a:p>
          <a:p>
            <a:r>
              <a:rPr lang="fr-FR" sz="1600">
                <a:ea typeface="+mn-lt"/>
                <a:cs typeface="+mn-lt"/>
              </a:rPr>
              <a:t>Exception.cpp</a:t>
            </a:r>
          </a:p>
          <a:p>
            <a:pPr marL="285750" indent="-285750">
              <a:buFont typeface="Wingdings" panose="05000000000000000000" pitchFamily="2" charset="2"/>
              <a:buChar char="§"/>
            </a:pPr>
            <a:endParaRPr lang="en-US" sz="1600"/>
          </a:p>
        </p:txBody>
      </p:sp>
      <p:pic>
        <p:nvPicPr>
          <p:cNvPr id="6" name="Picture 5" descr="A computer screen shot of code&#10;&#10;Description automatically generated">
            <a:extLst>
              <a:ext uri="{FF2B5EF4-FFF2-40B4-BE49-F238E27FC236}">
                <a16:creationId xmlns:a16="http://schemas.microsoft.com/office/drawing/2014/main" id="{BE3BB6BD-53F1-4D80-4B0A-38D610D5819F}"/>
              </a:ext>
            </a:extLst>
          </p:cNvPr>
          <p:cNvPicPr>
            <a:picLocks noChangeAspect="1"/>
          </p:cNvPicPr>
          <p:nvPr/>
        </p:nvPicPr>
        <p:blipFill>
          <a:blip r:embed="rId2"/>
          <a:stretch>
            <a:fillRect/>
          </a:stretch>
        </p:blipFill>
        <p:spPr>
          <a:xfrm>
            <a:off x="4956533" y="1406013"/>
            <a:ext cx="7121321" cy="3356487"/>
          </a:xfrm>
          <a:prstGeom prst="rect">
            <a:avLst/>
          </a:prstGeom>
        </p:spPr>
      </p:pic>
    </p:spTree>
    <p:extLst>
      <p:ext uri="{BB962C8B-B14F-4D97-AF65-F5344CB8AC3E}">
        <p14:creationId xmlns:p14="http://schemas.microsoft.com/office/powerpoint/2010/main" val="1661044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46</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latin typeface="Graphik Black"/>
              </a:rPr>
              <a:t>Demo – </a:t>
            </a:r>
            <a:r>
              <a:rPr lang="en-US" sz="3200">
                <a:latin typeface="Graphik Black"/>
              </a:rPr>
              <a:t>Explain code</a:t>
            </a:r>
            <a:endParaRPr lang="en-US" sz="3200" b="0" i="0" u="none" strike="noStrike">
              <a:solidFill>
                <a:srgbClr val="000000"/>
              </a:solidFill>
              <a:effectLst/>
              <a:latin typeface="Graphik" panose="020B0503030202060203" pitchFamily="34" charset="0"/>
            </a:endParaRPr>
          </a:p>
          <a:p>
            <a:endParaRPr lang="en-US"/>
          </a:p>
        </p:txBody>
      </p:sp>
      <p:sp>
        <p:nvSpPr>
          <p:cNvPr id="4" name="TextBox 3">
            <a:extLst>
              <a:ext uri="{FF2B5EF4-FFF2-40B4-BE49-F238E27FC236}">
                <a16:creationId xmlns:a16="http://schemas.microsoft.com/office/drawing/2014/main" id="{438EAE4C-E4C2-35B0-A825-B04F99BBD47C}"/>
              </a:ext>
            </a:extLst>
          </p:cNvPr>
          <p:cNvSpPr txBox="1"/>
          <p:nvPr/>
        </p:nvSpPr>
        <p:spPr>
          <a:xfrm>
            <a:off x="388465" y="1496291"/>
            <a:ext cx="2830985" cy="2508379"/>
          </a:xfrm>
          <a:prstGeom prst="rect">
            <a:avLst/>
          </a:prstGeom>
          <a:noFill/>
        </p:spPr>
        <p:txBody>
          <a:bodyPr wrap="square" lIns="0" tIns="0" rIns="0" bIns="45720" rtlCol="0" anchor="t">
            <a:spAutoFit/>
          </a:bodyPr>
          <a:lstStyle/>
          <a:p>
            <a:r>
              <a:rPr lang="en-US" sz="1600" b="1"/>
              <a:t>Capability</a:t>
            </a:r>
            <a:r>
              <a:rPr lang="en-US" sz="1600"/>
              <a:t>: Explain Code</a:t>
            </a:r>
          </a:p>
          <a:p>
            <a:pPr marL="285750" indent="-285750">
              <a:buFont typeface="Arial,Sans-Serif" panose="05000000000000000000" pitchFamily="2" charset="2"/>
              <a:buChar char="•"/>
            </a:pPr>
            <a:endParaRPr lang="en-US" sz="1600" b="1"/>
          </a:p>
          <a:p>
            <a:r>
              <a:rPr lang="en-US" sz="1600" b="1"/>
              <a:t>Example</a:t>
            </a:r>
            <a:r>
              <a:rPr lang="en-US" sz="1600"/>
              <a:t>: Ask CoPilot to explain a selected code from your codebase.</a:t>
            </a:r>
          </a:p>
          <a:p>
            <a:endParaRPr lang="en-US" sz="1600" b="1"/>
          </a:p>
          <a:p>
            <a:r>
              <a:rPr lang="en-US" sz="1600" b="1"/>
              <a:t>Demo</a:t>
            </a:r>
            <a:r>
              <a:rPr lang="en-US" sz="1600"/>
              <a:t> </a:t>
            </a:r>
            <a:r>
              <a:rPr lang="en-US" sz="1600" b="1"/>
              <a:t>File name </a:t>
            </a:r>
            <a:r>
              <a:rPr lang="en-US" sz="1600"/>
              <a:t>-  </a:t>
            </a:r>
          </a:p>
          <a:p>
            <a:r>
              <a:rPr lang="fr-FR" sz="1600">
                <a:ea typeface="+mn-lt"/>
                <a:cs typeface="+mn-lt"/>
              </a:rPr>
              <a:t>CreditCardValidationLuhnAlgo.cpp</a:t>
            </a:r>
          </a:p>
          <a:p>
            <a:pPr marL="285750" indent="-285750">
              <a:buFont typeface="Wingdings" panose="05000000000000000000" pitchFamily="2" charset="2"/>
              <a:buChar char="§"/>
            </a:pPr>
            <a:endParaRPr lang="en-US" sz="1600"/>
          </a:p>
        </p:txBody>
      </p:sp>
      <p:pic>
        <p:nvPicPr>
          <p:cNvPr id="5" name="Picture 4" descr="A screen shot of a computer code&#10;&#10;Description automatically generated">
            <a:extLst>
              <a:ext uri="{FF2B5EF4-FFF2-40B4-BE49-F238E27FC236}">
                <a16:creationId xmlns:a16="http://schemas.microsoft.com/office/drawing/2014/main" id="{2719175E-0086-CDE9-508F-7A66A2BD0993}"/>
              </a:ext>
            </a:extLst>
          </p:cNvPr>
          <p:cNvPicPr>
            <a:picLocks noChangeAspect="1"/>
          </p:cNvPicPr>
          <p:nvPr/>
        </p:nvPicPr>
        <p:blipFill>
          <a:blip r:embed="rId2"/>
          <a:stretch>
            <a:fillRect/>
          </a:stretch>
        </p:blipFill>
        <p:spPr>
          <a:xfrm>
            <a:off x="3574375" y="1584952"/>
            <a:ext cx="8617625" cy="2491748"/>
          </a:xfrm>
          <a:prstGeom prst="rect">
            <a:avLst/>
          </a:prstGeom>
        </p:spPr>
      </p:pic>
    </p:spTree>
    <p:extLst>
      <p:ext uri="{BB962C8B-B14F-4D97-AF65-F5344CB8AC3E}">
        <p14:creationId xmlns:p14="http://schemas.microsoft.com/office/powerpoint/2010/main" val="1125046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47</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Lab Exercise</a:t>
            </a:r>
          </a:p>
        </p:txBody>
      </p:sp>
      <p:sp>
        <p:nvSpPr>
          <p:cNvPr id="5" name="TextBox 4">
            <a:extLst>
              <a:ext uri="{FF2B5EF4-FFF2-40B4-BE49-F238E27FC236}">
                <a16:creationId xmlns:a16="http://schemas.microsoft.com/office/drawing/2014/main" id="{A16E89A4-F1E7-F8ED-0FE9-0B7A0ED57024}"/>
              </a:ext>
            </a:extLst>
          </p:cNvPr>
          <p:cNvSpPr txBox="1"/>
          <p:nvPr/>
        </p:nvSpPr>
        <p:spPr>
          <a:xfrm>
            <a:off x="381000" y="1413064"/>
            <a:ext cx="10341430" cy="3000821"/>
          </a:xfrm>
          <a:prstGeom prst="rect">
            <a:avLst/>
          </a:prstGeom>
          <a:noFill/>
        </p:spPr>
        <p:txBody>
          <a:bodyPr wrap="square" lIns="0" tIns="0" rIns="0" bIns="45720" rtlCol="0" anchor="t">
            <a:spAutoFit/>
          </a:bodyPr>
          <a:lstStyle/>
          <a:p>
            <a:r>
              <a:rPr lang="en-US" sz="1600" b="1"/>
              <a:t>Use Case</a:t>
            </a:r>
            <a:r>
              <a:rPr lang="en-US" sz="1600"/>
              <a:t>:</a:t>
            </a:r>
          </a:p>
          <a:p>
            <a:endParaRPr lang="en-US" sz="1600"/>
          </a:p>
          <a:p>
            <a:pPr marL="342900" indent="-342900">
              <a:buFontTx/>
              <a:buAutoNum type="arabicPeriod"/>
            </a:pPr>
            <a:r>
              <a:rPr lang="en-US" sz="1600">
                <a:solidFill>
                  <a:srgbClr val="000000"/>
                </a:solidFill>
                <a:ea typeface="+mn-lt"/>
                <a:cs typeface="+mn-lt"/>
              </a:rPr>
              <a:t>Validate International Phone number (use InternationalPhoneNumberValidation.cpp)</a:t>
            </a:r>
            <a:endParaRPr lang="en-US" sz="1600"/>
          </a:p>
          <a:p>
            <a:pPr marL="342900" indent="-342900">
              <a:buFontTx/>
              <a:buAutoNum type="arabicPeriod"/>
            </a:pPr>
            <a:r>
              <a:rPr lang="en-US" sz="1600">
                <a:solidFill>
                  <a:srgbClr val="000000"/>
                </a:solidFill>
                <a:ea typeface="+mn-lt"/>
                <a:cs typeface="+mn-lt"/>
              </a:rPr>
              <a:t>Validate International Phone number- using </a:t>
            </a:r>
            <a:r>
              <a:rPr lang="en-US" sz="1600" err="1">
                <a:solidFill>
                  <a:srgbClr val="000000"/>
                </a:solidFill>
                <a:ea typeface="+mn-lt"/>
                <a:cs typeface="+mn-lt"/>
              </a:rPr>
              <a:t>RegEx</a:t>
            </a:r>
            <a:r>
              <a:rPr lang="en-US" sz="1600">
                <a:solidFill>
                  <a:srgbClr val="000000"/>
                </a:solidFill>
                <a:ea typeface="+mn-lt"/>
                <a:cs typeface="+mn-lt"/>
              </a:rPr>
              <a:t> (use InternationalPhoneNumberValidation.cpp)</a:t>
            </a:r>
            <a:endParaRPr lang="en-US"/>
          </a:p>
          <a:p>
            <a:pPr marL="342900" indent="-342900">
              <a:buAutoNum type="arabicPeriod"/>
            </a:pPr>
            <a:r>
              <a:rPr lang="en-US" sz="1600">
                <a:ea typeface="+mn-lt"/>
                <a:cs typeface="+mn-lt"/>
              </a:rPr>
              <a:t>Connect with </a:t>
            </a:r>
            <a:r>
              <a:rPr lang="en-US" sz="1600" err="1">
                <a:ea typeface="+mn-lt"/>
                <a:cs typeface="+mn-lt"/>
              </a:rPr>
              <a:t>MySql</a:t>
            </a:r>
            <a:r>
              <a:rPr lang="en-US" sz="1600">
                <a:ea typeface="+mn-lt"/>
                <a:cs typeface="+mn-lt"/>
              </a:rPr>
              <a:t> Server and insert one/ Many Student(s) POJO in it. Fetch a Student-by-Student ID (use DBConnection.cpp)</a:t>
            </a:r>
          </a:p>
          <a:p>
            <a:pPr marL="342900" indent="-342900">
              <a:buAutoNum type="arabicPeriod"/>
            </a:pPr>
            <a:r>
              <a:rPr lang="en-US" sz="1600">
                <a:ea typeface="+mn-lt"/>
                <a:cs typeface="+mn-lt"/>
              </a:rPr>
              <a:t>Create a Testcase of one function in DBConnection.cpp (use DBConnectionTest.cpp)</a:t>
            </a:r>
          </a:p>
          <a:p>
            <a:pPr marL="342900" indent="-342900">
              <a:buAutoNum type="arabicPeriod"/>
            </a:pPr>
            <a:r>
              <a:rPr lang="en-US" sz="1600">
                <a:ea typeface="+mn-lt"/>
                <a:cs typeface="+mn-lt"/>
              </a:rPr>
              <a:t>Read an Excel File from Download folder and print the first column (use ExcelFileOperation.cpp)</a:t>
            </a:r>
          </a:p>
          <a:p>
            <a:pPr marL="342900" indent="-342900">
              <a:buAutoNum type="arabicPeriod"/>
            </a:pPr>
            <a:endParaRPr lang="en-US" sz="1600"/>
          </a:p>
          <a:p>
            <a:r>
              <a:rPr lang="en-US" sz="1600" b="1"/>
              <a:t>GitHub URL</a:t>
            </a:r>
            <a:r>
              <a:rPr lang="en-US" sz="1600"/>
              <a:t>: </a:t>
            </a:r>
            <a:r>
              <a:rPr lang="en-US" sz="1600" u="sng">
                <a:ea typeface="+mn-lt"/>
                <a:cs typeface="+mn-lt"/>
              </a:rPr>
              <a:t>https://github.com/Avanade-Client-Gallia-Alstom/GHCPLabExerciseC-.git</a:t>
            </a:r>
            <a:endParaRPr lang="en-US" sz="1600" u="sng"/>
          </a:p>
          <a:p>
            <a:endParaRPr lang="en-US" sz="1600"/>
          </a:p>
          <a:p>
            <a:endParaRPr lang="en-US" sz="1600"/>
          </a:p>
        </p:txBody>
      </p:sp>
    </p:spTree>
    <p:extLst>
      <p:ext uri="{BB962C8B-B14F-4D97-AF65-F5344CB8AC3E}">
        <p14:creationId xmlns:p14="http://schemas.microsoft.com/office/powerpoint/2010/main" val="2554149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4D92F-E2E0-56F4-5BF9-1B8FB04B121E}"/>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E602AF1-4A33-3FFF-BF2A-FCD7D7C7E2ED}"/>
              </a:ext>
            </a:extLst>
          </p:cNvPr>
          <p:cNvSpPr>
            <a:spLocks noGrp="1"/>
          </p:cNvSpPr>
          <p:nvPr>
            <p:ph type="body" sz="quarter" idx="13"/>
          </p:nvPr>
        </p:nvSpPr>
        <p:spPr>
          <a:xfrm>
            <a:off x="326597" y="419100"/>
            <a:ext cx="6651146" cy="2906713"/>
          </a:xfrm>
        </p:spPr>
        <p:txBody>
          <a:bodyPr/>
          <a:lstStyle/>
          <a:p>
            <a:r>
              <a:rPr lang="en-US" dirty="0"/>
              <a:t>Python Section</a:t>
            </a:r>
          </a:p>
        </p:txBody>
      </p:sp>
    </p:spTree>
    <p:extLst>
      <p:ext uri="{BB962C8B-B14F-4D97-AF65-F5344CB8AC3E}">
        <p14:creationId xmlns:p14="http://schemas.microsoft.com/office/powerpoint/2010/main" val="1774240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49</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dirty="0"/>
              <a:t>Demo –  Automated Maintenance Scheduling</a:t>
            </a:r>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3739485"/>
          </a:xfrm>
          <a:prstGeom prst="rect">
            <a:avLst/>
          </a:prstGeom>
          <a:noFill/>
        </p:spPr>
        <p:txBody>
          <a:bodyPr wrap="square" lIns="0" tIns="0" rIns="0" bIns="45720" rtlCol="0">
            <a:spAutoFit/>
          </a:bodyPr>
          <a:lstStyle/>
          <a:p>
            <a:r>
              <a:rPr lang="en-US" sz="1600" b="1" dirty="0"/>
              <a:t>Capability</a:t>
            </a:r>
            <a:r>
              <a:rPr lang="en-US" sz="1600" dirty="0"/>
              <a:t>: Automated analysis of train maintenance data to forecast the next maintenance schedule for each train component based on historical maintenance records.</a:t>
            </a:r>
          </a:p>
          <a:p>
            <a:endParaRPr lang="en-US" sz="1600" dirty="0"/>
          </a:p>
          <a:p>
            <a:r>
              <a:rPr lang="en-US" sz="1600" b="1" dirty="0"/>
              <a:t>Example</a:t>
            </a:r>
            <a:r>
              <a:rPr lang="en-US" sz="1600" dirty="0"/>
              <a:t>: Develop a Python script to analyze train maintenance data, calculate the next maintenance schedule for engines, brake systems, and wheel assemblies, and provide predictions for upcoming maintenance dates.</a:t>
            </a:r>
          </a:p>
          <a:p>
            <a:endParaRPr lang="en-US" sz="1600" dirty="0"/>
          </a:p>
          <a:p>
            <a:r>
              <a:rPr lang="en-US" sz="1600" b="1" dirty="0"/>
              <a:t>Demo</a:t>
            </a:r>
            <a:r>
              <a:rPr lang="en-US" sz="1600" dirty="0"/>
              <a:t> </a:t>
            </a:r>
            <a:r>
              <a:rPr lang="en-US" sz="1600" b="1" dirty="0"/>
              <a:t>File name </a:t>
            </a:r>
            <a:r>
              <a:rPr lang="en-US" sz="1600" dirty="0"/>
              <a:t>-  </a:t>
            </a:r>
          </a:p>
          <a:p>
            <a:endParaRPr lang="en-US" sz="1600" dirty="0"/>
          </a:p>
        </p:txBody>
      </p:sp>
      <p:pic>
        <p:nvPicPr>
          <p:cNvPr id="6" name="Picture 5">
            <a:extLst>
              <a:ext uri="{FF2B5EF4-FFF2-40B4-BE49-F238E27FC236}">
                <a16:creationId xmlns:a16="http://schemas.microsoft.com/office/drawing/2014/main" id="{2023D63E-970F-B374-5CCA-C5AC5AC3A624}"/>
              </a:ext>
            </a:extLst>
          </p:cNvPr>
          <p:cNvPicPr>
            <a:picLocks noChangeAspect="1"/>
          </p:cNvPicPr>
          <p:nvPr/>
        </p:nvPicPr>
        <p:blipFill>
          <a:blip r:embed="rId3"/>
          <a:stretch>
            <a:fillRect/>
          </a:stretch>
        </p:blipFill>
        <p:spPr>
          <a:xfrm>
            <a:off x="4858419" y="1001765"/>
            <a:ext cx="6945116" cy="5016758"/>
          </a:xfrm>
          <a:prstGeom prst="rect">
            <a:avLst/>
          </a:prstGeom>
        </p:spPr>
      </p:pic>
    </p:spTree>
    <p:extLst>
      <p:ext uri="{BB962C8B-B14F-4D97-AF65-F5344CB8AC3E}">
        <p14:creationId xmlns:p14="http://schemas.microsoft.com/office/powerpoint/2010/main" val="2541122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5</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a:xfrm>
            <a:off x="544453" y="166807"/>
            <a:ext cx="11430000" cy="740789"/>
          </a:xfrm>
        </p:spPr>
        <p:txBody>
          <a:bodyPr/>
          <a:lstStyle/>
          <a:p>
            <a:r>
              <a:rPr lang="en-US"/>
              <a:t>Workshops Agenda</a:t>
            </a:r>
          </a:p>
          <a:p>
            <a:endParaRPr lang="en-US"/>
          </a:p>
        </p:txBody>
      </p:sp>
      <p:graphicFrame>
        <p:nvGraphicFramePr>
          <p:cNvPr id="5" name="Table 4">
            <a:extLst>
              <a:ext uri="{FF2B5EF4-FFF2-40B4-BE49-F238E27FC236}">
                <a16:creationId xmlns:a16="http://schemas.microsoft.com/office/drawing/2014/main" id="{0534DC6E-BD69-8358-9A82-C25A73E0BDC7}"/>
              </a:ext>
            </a:extLst>
          </p:cNvPr>
          <p:cNvGraphicFramePr>
            <a:graphicFrameLocks noGrp="1"/>
          </p:cNvGraphicFramePr>
          <p:nvPr>
            <p:extLst>
              <p:ext uri="{D42A27DB-BD31-4B8C-83A1-F6EECF244321}">
                <p14:modId xmlns:p14="http://schemas.microsoft.com/office/powerpoint/2010/main" val="4285852477"/>
              </p:ext>
            </p:extLst>
          </p:nvPr>
        </p:nvGraphicFramePr>
        <p:xfrm>
          <a:off x="544453" y="644963"/>
          <a:ext cx="10778592" cy="6132443"/>
        </p:xfrm>
        <a:graphic>
          <a:graphicData uri="http://schemas.openxmlformats.org/drawingml/2006/table">
            <a:tbl>
              <a:tblPr firstRow="1" lastRow="1">
                <a:tableStyleId>{5C22544A-7EE6-4342-B048-85BDC9FD1C3A}</a:tableStyleId>
              </a:tblPr>
              <a:tblGrid>
                <a:gridCol w="547453">
                  <a:extLst>
                    <a:ext uri="{9D8B030D-6E8A-4147-A177-3AD203B41FA5}">
                      <a16:colId xmlns:a16="http://schemas.microsoft.com/office/drawing/2014/main" val="2129466912"/>
                    </a:ext>
                  </a:extLst>
                </a:gridCol>
                <a:gridCol w="364841">
                  <a:extLst>
                    <a:ext uri="{9D8B030D-6E8A-4147-A177-3AD203B41FA5}">
                      <a16:colId xmlns:a16="http://schemas.microsoft.com/office/drawing/2014/main" val="3575487018"/>
                    </a:ext>
                  </a:extLst>
                </a:gridCol>
                <a:gridCol w="4162425">
                  <a:extLst>
                    <a:ext uri="{9D8B030D-6E8A-4147-A177-3AD203B41FA5}">
                      <a16:colId xmlns:a16="http://schemas.microsoft.com/office/drawing/2014/main" val="1246475344"/>
                    </a:ext>
                  </a:extLst>
                </a:gridCol>
                <a:gridCol w="4968240">
                  <a:extLst>
                    <a:ext uri="{9D8B030D-6E8A-4147-A177-3AD203B41FA5}">
                      <a16:colId xmlns:a16="http://schemas.microsoft.com/office/drawing/2014/main" val="291186026"/>
                    </a:ext>
                  </a:extLst>
                </a:gridCol>
                <a:gridCol w="735633">
                  <a:extLst>
                    <a:ext uri="{9D8B030D-6E8A-4147-A177-3AD203B41FA5}">
                      <a16:colId xmlns:a16="http://schemas.microsoft.com/office/drawing/2014/main" val="1077846164"/>
                    </a:ext>
                  </a:extLst>
                </a:gridCol>
              </a:tblGrid>
              <a:tr h="260824">
                <a:tc>
                  <a:txBody>
                    <a:bodyPr/>
                    <a:lstStyle/>
                    <a:p>
                      <a:pPr algn="ctr" rtl="0" fontAlgn="ctr"/>
                      <a:r>
                        <a:rPr lang="en-US" sz="900" b="1" u="none" strike="noStrike">
                          <a:effectLst/>
                        </a:rPr>
                        <a:t>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ctr" rtl="0" fontAlgn="ctr"/>
                      <a:r>
                        <a:rPr lang="en-US" sz="900" b="1" u="none" strike="noStrike">
                          <a:effectLst/>
                        </a:rPr>
                        <a:t>#</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Activities</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Description</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fontAlgn="ctr"/>
                      <a:r>
                        <a:rPr lang="en-US" sz="900" b="1" u="none" strike="noStrike">
                          <a:effectLst/>
                        </a:rPr>
                        <a:t>Duration</a:t>
                      </a:r>
                      <a:br>
                        <a:rPr lang="en-US" sz="900" b="1" u="none" strike="noStrike">
                          <a:effectLst/>
                        </a:rPr>
                      </a:br>
                      <a:r>
                        <a:rPr lang="en-US" sz="900" b="1" u="none" strike="noStrike">
                          <a:effectLst/>
                        </a:rPr>
                        <a:t>(minutes)</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2677225115"/>
                  </a:ext>
                </a:extLst>
              </a:tr>
              <a:tr h="132819">
                <a:tc rowSpan="3">
                  <a:txBody>
                    <a:bodyPr/>
                    <a:lstStyle/>
                    <a:p>
                      <a:pPr algn="ctr" fontAlgn="ctr"/>
                      <a:r>
                        <a:rPr lang="en-US" sz="900" b="1" u="none" strike="noStrike">
                          <a:effectLst/>
                        </a:rPr>
                        <a:t>Intro</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Quick recap on </a:t>
                      </a:r>
                      <a:r>
                        <a:rPr lang="en-US" sz="900" u="none" strike="noStrike" err="1">
                          <a:effectLst/>
                        </a:rPr>
                        <a:t>Github</a:t>
                      </a:r>
                      <a:r>
                        <a:rPr lang="en-US" sz="900" u="none" strike="noStrike">
                          <a:effectLst/>
                        </a:rPr>
                        <a:t> copilot introduction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b"/>
                      <a:r>
                        <a:rPr lang="en-US" sz="900" u="none" strike="noStrike">
                          <a:effectLst/>
                        </a:rPr>
                        <a:t>Recap from the previous Envision sessions</a:t>
                      </a:r>
                      <a:endParaRPr lang="en-US" sz="900" b="0" i="0" u="none" strike="noStrike">
                        <a:solidFill>
                          <a:srgbClr val="000000"/>
                        </a:solidFill>
                        <a:effectLst/>
                        <a:latin typeface="Graphik" panose="020B0503030202060203" pitchFamily="34" charset="0"/>
                      </a:endParaRPr>
                    </a:p>
                  </a:txBody>
                  <a:tcPr marL="36000" marR="5159" marT="5159" marB="36000" anchor="ctr"/>
                </a:tc>
                <a:tc rowSpan="3">
                  <a:txBody>
                    <a:bodyPr/>
                    <a:lstStyle/>
                    <a:p>
                      <a:pPr algn="ctr" fontAlgn="ctr"/>
                      <a:r>
                        <a:rPr lang="en-US" sz="900" b="1" i="0" u="none" strike="noStrike">
                          <a:solidFill>
                            <a:srgbClr val="000000"/>
                          </a:solidFill>
                          <a:effectLst/>
                          <a:latin typeface="Calibri" panose="020F0502020204030204" pitchFamily="34" charset="0"/>
                        </a:rPr>
                        <a:t>20</a:t>
                      </a:r>
                    </a:p>
                  </a:txBody>
                  <a:tcPr marL="36000" marR="5159" marT="5159" marB="36000" anchor="ctr"/>
                </a:tc>
                <a:extLst>
                  <a:ext uri="{0D108BD9-81ED-4DB2-BD59-A6C34878D82A}">
                    <a16:rowId xmlns:a16="http://schemas.microsoft.com/office/drawing/2014/main" val="2392135027"/>
                  </a:ext>
                </a:extLst>
              </a:tr>
              <a:tr h="337583">
                <a:tc vMerge="1">
                  <a:txBody>
                    <a:bodyPr/>
                    <a:lstStyle/>
                    <a:p>
                      <a:endParaRPr lang="en-US"/>
                    </a:p>
                  </a:txBody>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Introduction to Prompt Engineering</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b"/>
                      <a:r>
                        <a:rPr lang="en-US" sz="900" u="none" strike="noStrike">
                          <a:effectLst/>
                        </a:rPr>
                        <a:t>Importance of context, samples of good quality prompts, various interaction option (inline chat, chat, auto completion.)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048127822"/>
                  </a:ext>
                </a:extLst>
              </a:tr>
              <a:tr h="241954">
                <a:tc vMerge="1">
                  <a:txBody>
                    <a:bodyPr/>
                    <a:lstStyle/>
                    <a:p>
                      <a:endParaRPr lang="en-US"/>
                    </a:p>
                  </a:txBody>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b"/>
                      <a:r>
                        <a:rPr lang="en-US" sz="900" u="none" strike="noStrike">
                          <a:effectLst/>
                        </a:rPr>
                        <a:t>Shortcuts</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b"/>
                      <a:r>
                        <a:rPr lang="en-US" sz="900" u="none" strike="noStrike">
                          <a:effectLst/>
                        </a:rPr>
                        <a:t>Productivity tips to leverage GitHub Copilot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7485623"/>
                  </a:ext>
                </a:extLst>
              </a:tr>
              <a:tr h="260824">
                <a:tc rowSpan="8">
                  <a:txBody>
                    <a:bodyPr/>
                    <a:lstStyle/>
                    <a:p>
                      <a:pPr algn="ctr" fontAlgn="ctr"/>
                      <a:r>
                        <a:rPr lang="en-US" sz="900" b="1" u="none" strike="noStrike">
                          <a:effectLst/>
                        </a:rPr>
                        <a:t>Lab</a:t>
                      </a:r>
                    </a:p>
                    <a:p>
                      <a:pPr algn="ctr" fontAlgn="ctr"/>
                      <a:r>
                        <a:rPr lang="en-US" sz="900" b="1" u="none" strike="noStrike">
                          <a:effectLst/>
                        </a:rPr>
                        <a:t>Level 1</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b="1" u="none" strike="noStrike">
                          <a:effectLst/>
                        </a:rPr>
                        <a:t>4</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u="none" strike="noStrike">
                          <a:effectLst/>
                        </a:rPr>
                        <a:t>Conduct live demonstrations of GitHub Copilot and facilitate hands-on sessions for the following scenario: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 Quick demo and Launch the lab 1</a:t>
                      </a:r>
                      <a:endParaRPr lang="en-US" sz="900" b="1" i="0" u="none" strike="noStrike">
                        <a:solidFill>
                          <a:srgbClr val="000000"/>
                        </a:solidFill>
                        <a:effectLst/>
                        <a:latin typeface="Graphik" panose="020B0503030202060203" pitchFamily="34" charset="0"/>
                      </a:endParaRPr>
                    </a:p>
                  </a:txBody>
                  <a:tcPr marL="36000" marR="5159" marT="5159" marB="36000" anchor="ctr"/>
                </a:tc>
                <a:tc rowSpan="8">
                  <a:txBody>
                    <a:bodyPr/>
                    <a:lstStyle/>
                    <a:p>
                      <a:pPr algn="ctr" fontAlgn="ctr"/>
                      <a:r>
                        <a:rPr lang="en-US" sz="900" u="none" strike="noStrike">
                          <a:effectLst/>
                        </a:rPr>
                        <a:t>30</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1311769561"/>
                  </a:ext>
                </a:extLst>
              </a:tr>
              <a:tr h="132819">
                <a:tc vMerge="1">
                  <a:txBody>
                    <a:bodyPr/>
                    <a:lstStyle/>
                    <a:p>
                      <a:endParaRPr lang="en-US"/>
                    </a:p>
                  </a:txBody>
                  <a:tcPr/>
                </a:tc>
                <a:tc>
                  <a:txBody>
                    <a:bodyPr/>
                    <a:lstStyle/>
                    <a:p>
                      <a:pPr algn="ct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Green Field development</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Create code snippet for a newly created file or project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209768886"/>
                  </a:ext>
                </a:extLst>
              </a:tr>
              <a:tr h="259237">
                <a:tc vMerge="1">
                  <a:txBody>
                    <a:bodyPr/>
                    <a:lstStyle/>
                    <a:p>
                      <a:endParaRPr lang="en-US"/>
                    </a:p>
                  </a:txBody>
                  <a:tcPr/>
                </a:tc>
                <a:tc>
                  <a:txBody>
                    <a:bodyPr/>
                    <a:lstStyle/>
                    <a:p>
                      <a:pPr algn="ct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i="0" u="none" strike="noStrike">
                          <a:effectLst/>
                        </a:rPr>
                        <a:t>Regex</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regex function that validates GUID string and IPV6 address string</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306269835"/>
                  </a:ext>
                </a:extLst>
              </a:tr>
              <a:tr h="132819">
                <a:tc vMerge="1">
                  <a:txBody>
                    <a:bodyPr/>
                    <a:lstStyle/>
                    <a:p>
                      <a:endParaRPr lang="en-US"/>
                    </a:p>
                  </a:txBody>
                  <a:tcPr/>
                </a:tc>
                <a:tc>
                  <a:txBody>
                    <a:bodyPr/>
                    <a:lstStyle/>
                    <a:p>
                      <a:pPr algn="ct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i="0" u="none" strike="noStrike">
                          <a:effectLst/>
                        </a:rPr>
                        <a:t>Validator</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function to validate text input</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907325896"/>
                  </a:ext>
                </a:extLst>
              </a:tr>
              <a:tr h="226977">
                <a:tc vMerge="1">
                  <a:txBody>
                    <a:bodyPr/>
                    <a:lstStyle/>
                    <a:p>
                      <a:endParaRPr lang="en-US"/>
                    </a:p>
                  </a:txBody>
                  <a:tcPr/>
                </a:tc>
                <a:tc>
                  <a:txBody>
                    <a:bodyPr/>
                    <a:lstStyle/>
                    <a:p>
                      <a:pPr algn="ct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i="0" u="none" strike="noStrike">
                          <a:effectLst/>
                        </a:rPr>
                        <a:t>Unit Test Code Generation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generate test cases for any selected code snippet or entire file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651844392"/>
                  </a:ext>
                </a:extLst>
              </a:tr>
              <a:tr h="247714">
                <a:tc vMerge="1">
                  <a:txBody>
                    <a:bodyPr/>
                    <a:lstStyle/>
                    <a:p>
                      <a:endParaRPr lang="en-US"/>
                    </a:p>
                  </a:txBody>
                  <a:tcPr/>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Data Connection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build a data access class with CRUD operation for accessing a SQL database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3395128672"/>
                  </a:ext>
                </a:extLst>
              </a:tr>
              <a:tr h="226977">
                <a:tc vMerge="1">
                  <a:txBody>
                    <a:bodyPr/>
                    <a:lstStyle/>
                    <a:p>
                      <a:endParaRPr lang="en-US"/>
                    </a:p>
                  </a:txBody>
                  <a:tcPr/>
                </a:tc>
                <a:tc>
                  <a:txBody>
                    <a:bodyPr/>
                    <a:lstStyle/>
                    <a:p>
                      <a:pPr algn="ct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File Operation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Use GitHub copilot to create a function to perform sample file operation like read file.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242242820"/>
                  </a:ext>
                </a:extLst>
              </a:tr>
              <a:tr h="226977">
                <a:tc vMerge="1">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b="0" i="0" u="none" strike="noStrike">
                          <a:solidFill>
                            <a:srgbClr val="000000"/>
                          </a:solidFill>
                          <a:effectLst/>
                          <a:latin typeface="Calibri" panose="020F0502020204030204" pitchFamily="34" charset="0"/>
                        </a:rPr>
                        <a:t>X</a:t>
                      </a:r>
                    </a:p>
                  </a:txBody>
                  <a:tcPr marL="36000" marR="5159" marT="5159" marB="36000" anchor="ctr"/>
                </a:tc>
                <a:tc>
                  <a:txBody>
                    <a:bodyPr/>
                    <a:lstStyle/>
                    <a:p>
                      <a:pPr algn="l" rtl="0" fontAlgn="ctr"/>
                      <a:r>
                        <a:rPr lang="en-US" sz="900" b="0" i="0" u="none" strike="noStrike" dirty="0">
                          <a:solidFill>
                            <a:srgbClr val="000000"/>
                          </a:solidFill>
                          <a:effectLst/>
                          <a:latin typeface="Graphik" panose="020B0503030202060203" pitchFamily="34" charset="0"/>
                        </a:rPr>
                        <a:t>Feedback and tips</a:t>
                      </a:r>
                    </a:p>
                  </a:txBody>
                  <a:tcPr marL="36000" marR="5159" marT="5159" marB="36000" anchor="ctr"/>
                </a:tc>
                <a:tc>
                  <a:txBody>
                    <a:bodyPr/>
                    <a:lstStyle/>
                    <a:p>
                      <a:pPr algn="l" rtl="0" fontAlgn="ct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104760603"/>
                  </a:ext>
                </a:extLst>
              </a:tr>
              <a:tr h="260824">
                <a:tc rowSpan="8">
                  <a:txBody>
                    <a:bodyPr/>
                    <a:lstStyle/>
                    <a:p>
                      <a:pPr algn="ctr" fontAlgn="ctr"/>
                      <a:r>
                        <a:rPr lang="en-US" sz="900" b="1" u="none" strike="noStrike">
                          <a:effectLst/>
                        </a:rPr>
                        <a:t>Lab</a:t>
                      </a:r>
                    </a:p>
                    <a:p>
                      <a:pPr algn="ctr" fontAlgn="ctr"/>
                      <a:r>
                        <a:rPr lang="en-US" sz="900" b="1" u="none" strike="noStrike">
                          <a:effectLst/>
                        </a:rPr>
                        <a:t>Level 2</a:t>
                      </a: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u="none" strike="noStrike">
                          <a:effectLst/>
                        </a:rPr>
                        <a:t>11</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b="1" u="none" strike="noStrike">
                          <a:effectLst/>
                        </a:rPr>
                        <a:t>Conduct live demonstrations of GitHub Copilot and facilitate hands-on sessions for the following scenario: </a:t>
                      </a:r>
                      <a:endParaRPr lang="en-US" sz="900" b="1"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b="1" u="none" strike="noStrike">
                          <a:effectLst/>
                        </a:rPr>
                        <a:t> Quick demo and Launch the lab 2</a:t>
                      </a:r>
                      <a:endParaRPr lang="en-US" sz="900" b="1" i="0" u="none" strike="noStrike">
                        <a:solidFill>
                          <a:srgbClr val="000000"/>
                        </a:solidFill>
                        <a:effectLst/>
                        <a:latin typeface="Graphik" panose="020B0503030202060203" pitchFamily="34" charset="0"/>
                      </a:endParaRPr>
                    </a:p>
                  </a:txBody>
                  <a:tcPr marL="36000" marR="5159" marT="5159" marB="36000" anchor="ctr"/>
                </a:tc>
                <a:tc rowSpan="8">
                  <a:txBody>
                    <a:bodyPr/>
                    <a:lstStyle/>
                    <a:p>
                      <a:pPr algn="ctr" fontAlgn="ctr"/>
                      <a:r>
                        <a:rPr lang="en-US" sz="900" u="none" strike="noStrike">
                          <a:effectLst/>
                        </a:rPr>
                        <a:t>30</a:t>
                      </a: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429089315"/>
                  </a:ext>
                </a:extLst>
              </a:tr>
              <a:tr h="226977">
                <a:tc vMerge="1">
                  <a:txBody>
                    <a:bodyPr/>
                    <a:lstStyle/>
                    <a:p>
                      <a:endParaRPr lang="en-US"/>
                    </a:p>
                  </a:txBody>
                  <a:tcPr/>
                </a:tc>
                <a:tc>
                  <a:txBody>
                    <a:bodyPr/>
                    <a:lstStyle/>
                    <a:p>
                      <a:pPr algn="ctr" fontAlgn="b"/>
                      <a:r>
                        <a:rPr lang="en-US" sz="900" u="none" strike="noStrike">
                          <a:effectLst/>
                        </a:rPr>
                        <a:t>12</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Generate functional tests in </a:t>
                      </a:r>
                      <a:r>
                        <a:rPr lang="en-US" sz="900" u="none" strike="noStrike" err="1">
                          <a:effectLst/>
                        </a:rPr>
                        <a:t>Gerkin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to generate functional tests from requirements</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508175285"/>
                  </a:ext>
                </a:extLst>
              </a:tr>
              <a:tr h="132819">
                <a:tc vMerge="1">
                  <a:txBody>
                    <a:bodyPr/>
                    <a:lstStyle/>
                    <a:p>
                      <a:endParaRPr lang="en-US"/>
                    </a:p>
                  </a:txBody>
                  <a:tcPr/>
                </a:tc>
                <a:tc>
                  <a:txBody>
                    <a:bodyPr/>
                    <a:lstStyle/>
                    <a:p>
                      <a:pPr algn="ctr" fontAlgn="b"/>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Explain Code</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Showcase GitHub copilot /explain command</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1590573458"/>
                  </a:ext>
                </a:extLst>
              </a:tr>
              <a:tr h="276519">
                <a:tc vMerge="1">
                  <a:txBody>
                    <a:bodyPr/>
                    <a:lstStyle/>
                    <a:p>
                      <a:endParaRPr lang="en-US"/>
                    </a:p>
                  </a:txBody>
                  <a:tcPr/>
                </a:tc>
                <a:tc>
                  <a:txBody>
                    <a:bodyPr/>
                    <a:lstStyle/>
                    <a:p>
                      <a:pPr algn="ct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Fix Bug</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to identify any sample code's vulnerabilities and its capability to suggest bug fixes.</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547222066"/>
                  </a:ext>
                </a:extLst>
              </a:tr>
              <a:tr h="260824">
                <a:tc vMerge="1">
                  <a:txBody>
                    <a:bodyPr/>
                    <a:lstStyle/>
                    <a:p>
                      <a:endParaRPr lang="en-US"/>
                    </a:p>
                  </a:txBody>
                  <a:tcPr/>
                </a:tc>
                <a:tc>
                  <a:txBody>
                    <a:bodyPr/>
                    <a:lstStyle/>
                    <a:p>
                      <a:pPr algn="ctr" fontAlgn="b"/>
                      <a:r>
                        <a:rPr lang="en-US" sz="900" u="none" strike="noStrike">
                          <a:effectLst/>
                        </a:rPr>
                        <a:t>15</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Debug</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along with IDE/Visual Studio to debug a code snippet and showcase copilot's suggestion.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675464986"/>
                  </a:ext>
                </a:extLst>
              </a:tr>
              <a:tr h="226977">
                <a:tc vMerge="1">
                  <a:txBody>
                    <a:bodyPr/>
                    <a:lstStyle/>
                    <a:p>
                      <a:endParaRPr lang="en-US"/>
                    </a:p>
                  </a:txBody>
                  <a:tcPr/>
                </a:tc>
                <a:tc>
                  <a:txBody>
                    <a:bodyPr/>
                    <a:lstStyle/>
                    <a:p>
                      <a:pPr algn="ctr" fontAlgn="b"/>
                      <a:r>
                        <a:rPr lang="en-US" sz="900" u="none" strike="noStrike">
                          <a:effectLst/>
                        </a:rPr>
                        <a:t>16</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Steps</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Showcase GitHub copilot to build set to steps to carry out a use case.</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3169262694"/>
                  </a:ext>
                </a:extLst>
              </a:tr>
              <a:tr h="226977">
                <a:tc vMerge="1">
                  <a:txBody>
                    <a:bodyPr/>
                    <a:lstStyle/>
                    <a:p>
                      <a:endParaRPr lang="en-US"/>
                    </a:p>
                  </a:txBody>
                  <a:tcPr/>
                </a:tc>
                <a:tc>
                  <a:txBody>
                    <a:bodyPr/>
                    <a:lstStyle/>
                    <a:p>
                      <a:pPr algn="ctr" fontAlgn="b"/>
                      <a:r>
                        <a:rPr lang="en-US" sz="900" u="none" strike="noStrike">
                          <a:effectLst/>
                        </a:rPr>
                        <a:t>17</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Code Optimization</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rtl="0" fontAlgn="ctr"/>
                      <a:r>
                        <a:rPr lang="en-US" sz="900" u="none" strike="noStrike">
                          <a:effectLst/>
                        </a:rPr>
                        <a:t>Try GitHub copilot to optimize a code snippet for demonstration</a:t>
                      </a: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endParaRPr lang="en-US"/>
                    </a:p>
                  </a:txBody>
                  <a:tcPr/>
                </a:tc>
                <a:extLst>
                  <a:ext uri="{0D108BD9-81ED-4DB2-BD59-A6C34878D82A}">
                    <a16:rowId xmlns:a16="http://schemas.microsoft.com/office/drawing/2014/main" val="2983192761"/>
                  </a:ext>
                </a:extLst>
              </a:tr>
              <a:tr h="226977">
                <a:tc vMerge="1">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b="0" i="0" u="none" strike="noStrike">
                          <a:solidFill>
                            <a:srgbClr val="000000"/>
                          </a:solidFill>
                          <a:effectLst/>
                          <a:latin typeface="Calibri" panose="020F0502020204030204" pitchFamily="34" charset="0"/>
                        </a:rPr>
                        <a:t>X</a:t>
                      </a:r>
                    </a:p>
                  </a:txBody>
                  <a:tcPr marL="36000" marR="5159" marT="5159" marB="36000" anchor="ctr"/>
                </a:tc>
                <a:tc>
                  <a:txBody>
                    <a:bodyPr/>
                    <a:lstStyle/>
                    <a:p>
                      <a:pPr algn="l" rtl="0" fontAlgn="ctr"/>
                      <a:r>
                        <a:rPr lang="en-US" sz="900" b="0" i="0" u="none" strike="noStrike">
                          <a:solidFill>
                            <a:srgbClr val="000000"/>
                          </a:solidFill>
                          <a:effectLst/>
                          <a:latin typeface="Graphik" panose="020B0503030202060203" pitchFamily="34" charset="0"/>
                        </a:rPr>
                        <a:t>Feedback and tips</a:t>
                      </a:r>
                    </a:p>
                  </a:txBody>
                  <a:tcPr marL="36000" marR="5159" marT="5159" marB="36000" anchor="ctr"/>
                </a:tc>
                <a:tc>
                  <a:txBody>
                    <a:bodyPr/>
                    <a:lstStyle/>
                    <a:p>
                      <a:pPr algn="l" rtl="0" fontAlgn="ctr"/>
                      <a:endParaRPr lang="en-US" sz="900" b="0" i="0" u="none" strike="noStrike">
                        <a:solidFill>
                          <a:srgbClr val="000000"/>
                        </a:solidFill>
                        <a:effectLst/>
                        <a:latin typeface="Graphik" panose="020B0503030202060203" pitchFamily="34" charset="0"/>
                      </a:endParaRPr>
                    </a:p>
                  </a:txBody>
                  <a:tcPr marL="36000" marR="5159" marT="5159" marB="36000" anchor="ctr"/>
                </a:tc>
                <a:tc vMerge="1">
                  <a:txBody>
                    <a:bodyPr/>
                    <a:lstStyle/>
                    <a:p>
                      <a:pPr algn="ctr" fontAlgn="ctr"/>
                      <a:endParaRPr lang="en-US" sz="900" b="1" i="0" u="none" strike="noStrike">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3274445678"/>
                  </a:ext>
                </a:extLst>
              </a:tr>
              <a:tr h="691626">
                <a:tc>
                  <a:txBody>
                    <a:bodyPr/>
                    <a:lstStyle/>
                    <a:p>
                      <a:pPr algn="ctr" fontAlgn="ctr"/>
                      <a:r>
                        <a:rPr lang="en-US" sz="900" b="1" u="none" strike="noStrike">
                          <a:effectLst/>
                        </a:rPr>
                        <a:t>Lab</a:t>
                      </a:r>
                    </a:p>
                    <a:p>
                      <a:pPr algn="ctr" fontAlgn="ctr"/>
                      <a:r>
                        <a:rPr lang="en-US" sz="900" b="1" i="0" u="none" strike="noStrike">
                          <a:solidFill>
                            <a:srgbClr val="000000"/>
                          </a:solidFill>
                          <a:effectLst/>
                          <a:latin typeface="Calibri" panose="020F0502020204030204" pitchFamily="34" charset="0"/>
                        </a:rPr>
                        <a:t>Level 3</a:t>
                      </a:r>
                    </a:p>
                  </a:txBody>
                  <a:tcPr marL="36000" marR="5159" marT="5159" marB="36000" anchor="ctr"/>
                </a:tc>
                <a:tc>
                  <a:txBody>
                    <a:bodyPr/>
                    <a:lstStyle/>
                    <a:p>
                      <a:pPr algn="ctr" fontAlgn="b"/>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Lab Exercise</a:t>
                      </a:r>
                    </a:p>
                  </a:txBody>
                  <a:tcPr marL="36000" marR="5159" marT="5159" marB="36000" anchor="ctr"/>
                </a:tc>
                <a:tc>
                  <a:txBody>
                    <a:bodyPr/>
                    <a:lstStyle/>
                    <a:p>
                      <a:pPr algn="l" rtl="0" fontAlgn="ctr"/>
                      <a:r>
                        <a:rPr lang="en-US" sz="900" u="none" strike="noStrike">
                          <a:effectLst/>
                        </a:rPr>
                        <a:t>Hands on Exercise:</a:t>
                      </a:r>
                      <a:br>
                        <a:rPr lang="en-US" sz="900" u="none" strike="noStrike">
                          <a:effectLst/>
                        </a:rPr>
                      </a:br>
                      <a:r>
                        <a:rPr lang="en-US" sz="900" u="none" strike="noStrike">
                          <a:effectLst/>
                        </a:rPr>
                        <a:t>1. Create a simple Web API using .NET (REST) project with the help of GitHub Copilot.</a:t>
                      </a:r>
                    </a:p>
                    <a:p>
                      <a:pPr algn="l" rtl="0" fontAlgn="ctr"/>
                      <a:r>
                        <a:rPr lang="en-US" sz="900" u="none" strike="noStrike">
                          <a:effectLst/>
                        </a:rPr>
                        <a:t>2- Add method and unit tests</a:t>
                      </a:r>
                      <a:br>
                        <a:rPr lang="en-US" sz="900" u="none" strike="noStrike">
                          <a:effectLst/>
                        </a:rPr>
                      </a:br>
                      <a:r>
                        <a:rPr lang="en-US" sz="900" u="none" strike="noStrike">
                          <a:effectLst/>
                        </a:rPr>
                        <a:t>4. (Bonus) Create an Azure webapp resource using Terraform using GitHub copilot</a:t>
                      </a:r>
                      <a:br>
                        <a:rPr lang="en-US" sz="900" u="none" strike="noStrike">
                          <a:effectLst/>
                        </a:rPr>
                      </a:br>
                      <a:r>
                        <a:rPr lang="en-US" sz="900" u="none" strike="noStrike">
                          <a:effectLst/>
                        </a:rPr>
                        <a:t>5. (Bonus) Generate CI/CD workflows for building and deploying onto Azure using GitHub copilot</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ctr" fontAlgn="ctr"/>
                      <a:r>
                        <a:rPr lang="en-US" sz="900" b="1" i="0" u="none" strike="noStrike">
                          <a:solidFill>
                            <a:srgbClr val="000000"/>
                          </a:solidFill>
                          <a:effectLst/>
                          <a:latin typeface="Calibri" panose="020F0502020204030204" pitchFamily="34" charset="0"/>
                        </a:rPr>
                        <a:t>40</a:t>
                      </a:r>
                    </a:p>
                  </a:txBody>
                  <a:tcPr marL="36000" marR="5159" marT="5159" marB="36000" anchor="ctr"/>
                </a:tc>
                <a:extLst>
                  <a:ext uri="{0D108BD9-81ED-4DB2-BD59-A6C34878D82A}">
                    <a16:rowId xmlns:a16="http://schemas.microsoft.com/office/drawing/2014/main" val="1884705724"/>
                  </a:ext>
                </a:extLst>
              </a:tr>
              <a:tr h="132819">
                <a:tc>
                  <a:txBody>
                    <a:bodyPr/>
                    <a:lstStyle/>
                    <a:p>
                      <a:pPr algn="ctr" fontAlgn="ctr"/>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l" rtl="0" fontAlgn="ctr"/>
                      <a:r>
                        <a:rPr lang="en-US" sz="900" u="none" strike="noStrike">
                          <a:effectLst/>
                        </a:rPr>
                        <a:t>Total</a:t>
                      </a:r>
                      <a:endParaRPr lang="en-US" sz="900" b="0" i="0" u="none" strike="noStrike">
                        <a:solidFill>
                          <a:srgbClr val="000000"/>
                        </a:solidFill>
                        <a:effectLst/>
                        <a:latin typeface="Graphik" panose="020B0503030202060203" pitchFamily="34" charset="0"/>
                      </a:endParaRPr>
                    </a:p>
                  </a:txBody>
                  <a:tcPr marL="36000" marR="5159" marT="5159" marB="36000" anchor="ctr"/>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36000" marR="5159" marT="5159" marB="36000" anchor="ctr"/>
                </a:tc>
                <a:tc>
                  <a:txBody>
                    <a:bodyPr/>
                    <a:lstStyle/>
                    <a:p>
                      <a:pPr algn="ctr" fontAlgn="ctr"/>
                      <a:r>
                        <a:rPr lang="en-US" sz="900" u="none" strike="noStrike" dirty="0">
                          <a:effectLst/>
                        </a:rPr>
                        <a:t>120 (2h)</a:t>
                      </a:r>
                      <a:endParaRPr lang="en-US" sz="900" b="1" i="0" u="none" strike="noStrike" dirty="0">
                        <a:solidFill>
                          <a:srgbClr val="000000"/>
                        </a:solidFill>
                        <a:effectLst/>
                        <a:latin typeface="Calibri" panose="020F0502020204030204" pitchFamily="34" charset="0"/>
                      </a:endParaRPr>
                    </a:p>
                  </a:txBody>
                  <a:tcPr marL="36000" marR="5159" marT="5159" marB="36000" anchor="ctr"/>
                </a:tc>
                <a:extLst>
                  <a:ext uri="{0D108BD9-81ED-4DB2-BD59-A6C34878D82A}">
                    <a16:rowId xmlns:a16="http://schemas.microsoft.com/office/drawing/2014/main" val="1168210494"/>
                  </a:ext>
                </a:extLst>
              </a:tr>
            </a:tbl>
          </a:graphicData>
        </a:graphic>
      </p:graphicFrame>
      <p:sp>
        <p:nvSpPr>
          <p:cNvPr id="6" name="Isosceles Triangle 5">
            <a:extLst>
              <a:ext uri="{FF2B5EF4-FFF2-40B4-BE49-F238E27FC236}">
                <a16:creationId xmlns:a16="http://schemas.microsoft.com/office/drawing/2014/main" id="{D00473F0-E45A-CD80-9511-89BD865CB057}"/>
              </a:ext>
            </a:extLst>
          </p:cNvPr>
          <p:cNvSpPr/>
          <p:nvPr/>
        </p:nvSpPr>
        <p:spPr>
          <a:xfrm rot="5400000">
            <a:off x="289763" y="1245006"/>
            <a:ext cx="395287" cy="281492"/>
          </a:xfrm>
          <a:prstGeom prst="triangl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a:p>
        </p:txBody>
      </p:sp>
    </p:spTree>
    <p:extLst>
      <p:ext uri="{BB962C8B-B14F-4D97-AF65-F5344CB8AC3E}">
        <p14:creationId xmlns:p14="http://schemas.microsoft.com/office/powerpoint/2010/main" val="1686146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50</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a:xfrm>
            <a:off x="381000" y="391886"/>
            <a:ext cx="11430000" cy="740789"/>
          </a:xfrm>
        </p:spPr>
        <p:txBody>
          <a:bodyPr/>
          <a:lstStyle/>
          <a:p>
            <a:r>
              <a:rPr lang="en-US" dirty="0"/>
              <a:t>Demo – File Operation </a:t>
            </a:r>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3247043"/>
          </a:xfrm>
          <a:prstGeom prst="rect">
            <a:avLst/>
          </a:prstGeom>
          <a:noFill/>
        </p:spPr>
        <p:txBody>
          <a:bodyPr wrap="square" lIns="0" tIns="0" rIns="0" bIns="45720" rtlCol="0">
            <a:spAutoFit/>
          </a:bodyPr>
          <a:lstStyle/>
          <a:p>
            <a:r>
              <a:rPr lang="en-US" sz="1600" b="1" dirty="0"/>
              <a:t>Capability</a:t>
            </a:r>
            <a:r>
              <a:rPr lang="en-US" sz="1600" dirty="0"/>
              <a:t>: </a:t>
            </a:r>
            <a:r>
              <a:rPr lang="en-US" sz="1600" b="0" i="0" dirty="0">
                <a:solidFill>
                  <a:srgbClr val="0D0D0D"/>
                </a:solidFill>
                <a:effectLst/>
              </a:rPr>
              <a:t>Develop a Python function to extract text content from a PDF file using the PyPDF2 library, enabling easy access to information stored within PDF documents</a:t>
            </a:r>
          </a:p>
          <a:p>
            <a:endParaRPr lang="en-US" sz="1600" dirty="0"/>
          </a:p>
          <a:p>
            <a:r>
              <a:rPr lang="en-US" sz="1600" b="1" dirty="0"/>
              <a:t>Example</a:t>
            </a:r>
            <a:r>
              <a:rPr lang="en-US" sz="1600" dirty="0"/>
              <a:t>: </a:t>
            </a:r>
            <a:r>
              <a:rPr lang="en-US" sz="1600" dirty="0">
                <a:solidFill>
                  <a:srgbClr val="0D0D0D"/>
                </a:solidFill>
              </a:rPr>
              <a:t>Implement a function in Python to read the contents of a PDF file, allowing for efficient extraction of text data from PDF documents for further processing or analysis.</a:t>
            </a:r>
          </a:p>
          <a:p>
            <a:endParaRPr lang="en-US" sz="1600" dirty="0"/>
          </a:p>
          <a:p>
            <a:r>
              <a:rPr lang="en-US" sz="1600" b="1" dirty="0"/>
              <a:t>Demo</a:t>
            </a:r>
            <a:r>
              <a:rPr lang="en-US" sz="1600" dirty="0"/>
              <a:t> </a:t>
            </a:r>
            <a:r>
              <a:rPr lang="en-US" sz="1600" b="1" dirty="0"/>
              <a:t>File name </a:t>
            </a:r>
            <a:r>
              <a:rPr lang="en-US" sz="1600" dirty="0"/>
              <a:t>-  </a:t>
            </a:r>
          </a:p>
          <a:p>
            <a:endParaRPr lang="en-US" sz="1600" dirty="0"/>
          </a:p>
        </p:txBody>
      </p:sp>
      <p:pic>
        <p:nvPicPr>
          <p:cNvPr id="6" name="Picture 5">
            <a:extLst>
              <a:ext uri="{FF2B5EF4-FFF2-40B4-BE49-F238E27FC236}">
                <a16:creationId xmlns:a16="http://schemas.microsoft.com/office/drawing/2014/main" id="{ABE87410-FF0A-60E8-F853-2C3CF342A3EE}"/>
              </a:ext>
            </a:extLst>
          </p:cNvPr>
          <p:cNvPicPr>
            <a:picLocks noChangeAspect="1"/>
          </p:cNvPicPr>
          <p:nvPr/>
        </p:nvPicPr>
        <p:blipFill>
          <a:blip r:embed="rId3"/>
          <a:stretch>
            <a:fillRect/>
          </a:stretch>
        </p:blipFill>
        <p:spPr>
          <a:xfrm>
            <a:off x="5107553" y="751394"/>
            <a:ext cx="6320743" cy="4997707"/>
          </a:xfrm>
          <a:prstGeom prst="rect">
            <a:avLst/>
          </a:prstGeom>
        </p:spPr>
      </p:pic>
    </p:spTree>
    <p:extLst>
      <p:ext uri="{BB962C8B-B14F-4D97-AF65-F5344CB8AC3E}">
        <p14:creationId xmlns:p14="http://schemas.microsoft.com/office/powerpoint/2010/main" val="776157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51</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dirty="0"/>
              <a:t>Demo – CPU Sentinel: Automated Monitoring and Alert System</a:t>
            </a:r>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3000821"/>
          </a:xfrm>
          <a:prstGeom prst="rect">
            <a:avLst/>
          </a:prstGeom>
          <a:noFill/>
        </p:spPr>
        <p:txBody>
          <a:bodyPr wrap="square" lIns="0" tIns="0" rIns="0" bIns="45720" rtlCol="0">
            <a:spAutoFit/>
          </a:bodyPr>
          <a:lstStyle/>
          <a:p>
            <a:r>
              <a:rPr lang="en-US" sz="1600" b="1" dirty="0"/>
              <a:t>Capability</a:t>
            </a:r>
            <a:r>
              <a:rPr lang="en-US" sz="1600" dirty="0"/>
              <a:t>: Automatically monitor CPU usage, display real-time data, and send email alerts upon surpassing user-defined thresholds.</a:t>
            </a:r>
          </a:p>
          <a:p>
            <a:endParaRPr lang="en-US" sz="1600" dirty="0"/>
          </a:p>
          <a:p>
            <a:r>
              <a:rPr lang="en-US" sz="1600" b="1" dirty="0"/>
              <a:t>Example</a:t>
            </a:r>
            <a:r>
              <a:rPr lang="en-US" sz="1600" dirty="0"/>
              <a:t>: Develop a script that continuously monitors CPU usage, displays current data, and sends email alerts if thresholds are exceeded.</a:t>
            </a:r>
          </a:p>
          <a:p>
            <a:endParaRPr lang="en-US" sz="1600" dirty="0"/>
          </a:p>
          <a:p>
            <a:r>
              <a:rPr lang="en-US" sz="1600" b="1" dirty="0"/>
              <a:t>Demo</a:t>
            </a:r>
            <a:r>
              <a:rPr lang="en-US" sz="1600" dirty="0"/>
              <a:t> </a:t>
            </a:r>
            <a:r>
              <a:rPr lang="en-US" sz="1600" b="1" dirty="0"/>
              <a:t>File name </a:t>
            </a:r>
            <a:r>
              <a:rPr lang="en-US" sz="1600" dirty="0"/>
              <a:t>-  </a:t>
            </a:r>
          </a:p>
          <a:p>
            <a:endParaRPr lang="en-US" sz="1600" dirty="0"/>
          </a:p>
        </p:txBody>
      </p:sp>
      <p:pic>
        <p:nvPicPr>
          <p:cNvPr id="7" name="Picture 6">
            <a:extLst>
              <a:ext uri="{FF2B5EF4-FFF2-40B4-BE49-F238E27FC236}">
                <a16:creationId xmlns:a16="http://schemas.microsoft.com/office/drawing/2014/main" id="{90F5DD6D-F4E9-7D0B-D29F-3E90CAD5890D}"/>
              </a:ext>
            </a:extLst>
          </p:cNvPr>
          <p:cNvPicPr>
            <a:picLocks noChangeAspect="1"/>
          </p:cNvPicPr>
          <p:nvPr/>
        </p:nvPicPr>
        <p:blipFill>
          <a:blip r:embed="rId3"/>
          <a:stretch>
            <a:fillRect/>
          </a:stretch>
        </p:blipFill>
        <p:spPr>
          <a:xfrm>
            <a:off x="4732314" y="751394"/>
            <a:ext cx="5173686" cy="5600988"/>
          </a:xfrm>
          <a:prstGeom prst="rect">
            <a:avLst/>
          </a:prstGeom>
        </p:spPr>
      </p:pic>
      <p:pic>
        <p:nvPicPr>
          <p:cNvPr id="9" name="Picture 8">
            <a:extLst>
              <a:ext uri="{FF2B5EF4-FFF2-40B4-BE49-F238E27FC236}">
                <a16:creationId xmlns:a16="http://schemas.microsoft.com/office/drawing/2014/main" id="{9B46FE55-4982-0DC3-D6E2-4ED9C63E34A9}"/>
              </a:ext>
            </a:extLst>
          </p:cNvPr>
          <p:cNvPicPr>
            <a:picLocks noChangeAspect="1"/>
          </p:cNvPicPr>
          <p:nvPr/>
        </p:nvPicPr>
        <p:blipFill>
          <a:blip r:embed="rId4"/>
          <a:stretch>
            <a:fillRect/>
          </a:stretch>
        </p:blipFill>
        <p:spPr>
          <a:xfrm>
            <a:off x="250372" y="4533800"/>
            <a:ext cx="4351314" cy="1943200"/>
          </a:xfrm>
          <a:prstGeom prst="rect">
            <a:avLst/>
          </a:prstGeom>
        </p:spPr>
      </p:pic>
    </p:spTree>
    <p:extLst>
      <p:ext uri="{BB962C8B-B14F-4D97-AF65-F5344CB8AC3E}">
        <p14:creationId xmlns:p14="http://schemas.microsoft.com/office/powerpoint/2010/main" val="1033762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52</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dirty="0"/>
              <a:t>Demo – web development</a:t>
            </a:r>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1031051"/>
          </a:xfrm>
          <a:prstGeom prst="rect">
            <a:avLst/>
          </a:prstGeom>
          <a:noFill/>
        </p:spPr>
        <p:txBody>
          <a:bodyPr wrap="square" lIns="0" tIns="0" rIns="0" bIns="45720" rtlCol="0">
            <a:spAutoFit/>
          </a:bodyPr>
          <a:lstStyle/>
          <a:p>
            <a:r>
              <a:rPr lang="en-US" sz="1600" b="1" dirty="0"/>
              <a:t>Capability</a:t>
            </a:r>
            <a:r>
              <a:rPr lang="en-US" sz="1600" dirty="0"/>
              <a:t>:</a:t>
            </a:r>
          </a:p>
          <a:p>
            <a:r>
              <a:rPr lang="en-US" sz="1600" b="1" dirty="0"/>
              <a:t>Example:</a:t>
            </a:r>
            <a:endParaRPr lang="en-US" sz="1600" dirty="0">
              <a:solidFill>
                <a:srgbClr val="0D0D0D"/>
              </a:solidFill>
            </a:endParaRPr>
          </a:p>
          <a:p>
            <a:r>
              <a:rPr lang="en-US" sz="1600" b="1" dirty="0"/>
              <a:t>Demo</a:t>
            </a:r>
            <a:r>
              <a:rPr lang="en-US" sz="1600" dirty="0"/>
              <a:t> </a:t>
            </a:r>
            <a:r>
              <a:rPr lang="en-US" sz="1600" b="1" dirty="0"/>
              <a:t>File name </a:t>
            </a:r>
            <a:r>
              <a:rPr lang="en-US" sz="1600" dirty="0"/>
              <a:t>-  </a:t>
            </a:r>
          </a:p>
          <a:p>
            <a:endParaRPr lang="en-US" sz="1600" dirty="0"/>
          </a:p>
        </p:txBody>
      </p:sp>
      <p:pic>
        <p:nvPicPr>
          <p:cNvPr id="6" name="Picture 5">
            <a:extLst>
              <a:ext uri="{FF2B5EF4-FFF2-40B4-BE49-F238E27FC236}">
                <a16:creationId xmlns:a16="http://schemas.microsoft.com/office/drawing/2014/main" id="{85A3A490-89AE-EC57-FBB6-EE42F2533548}"/>
              </a:ext>
            </a:extLst>
          </p:cNvPr>
          <p:cNvPicPr>
            <a:picLocks noChangeAspect="1"/>
          </p:cNvPicPr>
          <p:nvPr/>
        </p:nvPicPr>
        <p:blipFill>
          <a:blip r:embed="rId3"/>
          <a:stretch>
            <a:fillRect/>
          </a:stretch>
        </p:blipFill>
        <p:spPr>
          <a:xfrm>
            <a:off x="5066547" y="1121789"/>
            <a:ext cx="6858352" cy="4407126"/>
          </a:xfrm>
          <a:prstGeom prst="rect">
            <a:avLst/>
          </a:prstGeom>
        </p:spPr>
      </p:pic>
    </p:spTree>
    <p:extLst>
      <p:ext uri="{BB962C8B-B14F-4D97-AF65-F5344CB8AC3E}">
        <p14:creationId xmlns:p14="http://schemas.microsoft.com/office/powerpoint/2010/main" val="3881078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53</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dirty="0"/>
              <a:t>Demo – Sales Data Analysis and Visualization</a:t>
            </a:r>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3985706"/>
          </a:xfrm>
          <a:prstGeom prst="rect">
            <a:avLst/>
          </a:prstGeom>
          <a:noFill/>
        </p:spPr>
        <p:txBody>
          <a:bodyPr wrap="square" lIns="0" tIns="0" rIns="0" bIns="45720" rtlCol="0">
            <a:spAutoFit/>
          </a:bodyPr>
          <a:lstStyle/>
          <a:p>
            <a:r>
              <a:rPr lang="en-US" sz="1600" b="1" dirty="0"/>
              <a:t>Capability</a:t>
            </a:r>
            <a:r>
              <a:rPr lang="en-US" sz="1600" dirty="0"/>
              <a:t>: </a:t>
            </a:r>
            <a:r>
              <a:rPr lang="en-US" sz="1600" dirty="0">
                <a:solidFill>
                  <a:srgbClr val="0D0D0D"/>
                </a:solidFill>
              </a:rPr>
              <a:t>Analyze sales data stored in a CSV file using Python's pandas library to calculate total sales, average sales, maximum sales, and minimum sales. Visualize the sales data over time using matplotlib to create a line plot.</a:t>
            </a:r>
          </a:p>
          <a:p>
            <a:endParaRPr lang="en-US" sz="1600" dirty="0"/>
          </a:p>
          <a:p>
            <a:r>
              <a:rPr lang="en-US" sz="1600" b="1" dirty="0"/>
              <a:t>Example: </a:t>
            </a:r>
            <a:r>
              <a:rPr lang="en-US" sz="1600" dirty="0">
                <a:solidFill>
                  <a:srgbClr val="0D0D0D"/>
                </a:solidFill>
              </a:rPr>
              <a:t>Develop a Python script to read and analyze sales data from a CSV file, calculating total sales, average sales, maximum sales, and minimum sales. Visualize the sales trend over time with a line plot using matplotlib.</a:t>
            </a:r>
          </a:p>
          <a:p>
            <a:endParaRPr lang="en-US" sz="1600" dirty="0">
              <a:solidFill>
                <a:srgbClr val="0D0D0D"/>
              </a:solidFill>
            </a:endParaRPr>
          </a:p>
          <a:p>
            <a:r>
              <a:rPr lang="en-US" sz="1600" b="1" dirty="0"/>
              <a:t>Demo</a:t>
            </a:r>
            <a:r>
              <a:rPr lang="en-US" sz="1600" dirty="0"/>
              <a:t> </a:t>
            </a:r>
            <a:r>
              <a:rPr lang="en-US" sz="1600" b="1" dirty="0"/>
              <a:t>File name </a:t>
            </a:r>
            <a:r>
              <a:rPr lang="en-US" sz="1600" dirty="0"/>
              <a:t>-  </a:t>
            </a:r>
          </a:p>
          <a:p>
            <a:endParaRPr lang="en-US" sz="1600" dirty="0"/>
          </a:p>
        </p:txBody>
      </p:sp>
      <p:pic>
        <p:nvPicPr>
          <p:cNvPr id="6" name="Picture 5">
            <a:extLst>
              <a:ext uri="{FF2B5EF4-FFF2-40B4-BE49-F238E27FC236}">
                <a16:creationId xmlns:a16="http://schemas.microsoft.com/office/drawing/2014/main" id="{5FE657DD-DACF-26E4-2196-EBA793F43A1E}"/>
              </a:ext>
            </a:extLst>
          </p:cNvPr>
          <p:cNvPicPr>
            <a:picLocks noChangeAspect="1"/>
          </p:cNvPicPr>
          <p:nvPr/>
        </p:nvPicPr>
        <p:blipFill>
          <a:blip r:embed="rId3"/>
          <a:stretch>
            <a:fillRect/>
          </a:stretch>
        </p:blipFill>
        <p:spPr>
          <a:xfrm>
            <a:off x="4937629" y="1121789"/>
            <a:ext cx="6769448" cy="4978656"/>
          </a:xfrm>
          <a:prstGeom prst="rect">
            <a:avLst/>
          </a:prstGeom>
        </p:spPr>
      </p:pic>
    </p:spTree>
    <p:extLst>
      <p:ext uri="{BB962C8B-B14F-4D97-AF65-F5344CB8AC3E}">
        <p14:creationId xmlns:p14="http://schemas.microsoft.com/office/powerpoint/2010/main" val="735252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54</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dirty="0"/>
              <a:t>Demo –</a:t>
            </a:r>
            <a:r>
              <a:rPr lang="en-US" dirty="0" err="1"/>
              <a:t>restapi</a:t>
            </a:r>
            <a:r>
              <a:rPr lang="en-US" dirty="0"/>
              <a:t>- CRUD Operation</a:t>
            </a:r>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1523494"/>
          </a:xfrm>
          <a:prstGeom prst="rect">
            <a:avLst/>
          </a:prstGeom>
          <a:noFill/>
        </p:spPr>
        <p:txBody>
          <a:bodyPr wrap="square" lIns="0" tIns="0" rIns="0" bIns="45720" rtlCol="0">
            <a:spAutoFit/>
          </a:bodyPr>
          <a:lstStyle/>
          <a:p>
            <a:r>
              <a:rPr lang="en-US" sz="1600" b="1" dirty="0"/>
              <a:t>Capability</a:t>
            </a:r>
            <a:r>
              <a:rPr lang="en-US" sz="1600" dirty="0"/>
              <a:t>:</a:t>
            </a:r>
          </a:p>
          <a:p>
            <a:endParaRPr lang="en-US" sz="1600" dirty="0"/>
          </a:p>
          <a:p>
            <a:r>
              <a:rPr lang="en-US" sz="1600" b="1" dirty="0"/>
              <a:t>Example:</a:t>
            </a:r>
            <a:r>
              <a:rPr lang="en-US" sz="1600" dirty="0">
                <a:solidFill>
                  <a:srgbClr val="0D0D0D"/>
                </a:solidFill>
              </a:rPr>
              <a:t>.</a:t>
            </a:r>
          </a:p>
          <a:p>
            <a:endParaRPr lang="en-US" sz="1600" dirty="0">
              <a:solidFill>
                <a:srgbClr val="0D0D0D"/>
              </a:solidFill>
            </a:endParaRPr>
          </a:p>
          <a:p>
            <a:r>
              <a:rPr lang="en-US" sz="1600" b="1" dirty="0"/>
              <a:t>Demo</a:t>
            </a:r>
            <a:r>
              <a:rPr lang="en-US" sz="1600" dirty="0"/>
              <a:t> </a:t>
            </a:r>
            <a:r>
              <a:rPr lang="en-US" sz="1600" b="1" dirty="0"/>
              <a:t>File name </a:t>
            </a:r>
            <a:r>
              <a:rPr lang="en-US" sz="1600" dirty="0"/>
              <a:t>-  </a:t>
            </a:r>
          </a:p>
          <a:p>
            <a:endParaRPr lang="en-US" sz="1600" dirty="0"/>
          </a:p>
        </p:txBody>
      </p:sp>
      <p:pic>
        <p:nvPicPr>
          <p:cNvPr id="1026" name="Picture 2">
            <a:extLst>
              <a:ext uri="{FF2B5EF4-FFF2-40B4-BE49-F238E27FC236}">
                <a16:creationId xmlns:a16="http://schemas.microsoft.com/office/drawing/2014/main" id="{E13A62FD-2342-4654-A8AD-83D40023D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313" y="1121789"/>
            <a:ext cx="4546373" cy="50230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88314F6-2F00-30F2-BB8C-4B4E44CF84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2658" y="1121789"/>
            <a:ext cx="4150878" cy="502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788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55</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dirty="0"/>
              <a:t>Demo – exception handling for the above code snippet</a:t>
            </a:r>
          </a:p>
          <a:p>
            <a:endParaRPr lang="en-US" dirty="0"/>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1523494"/>
          </a:xfrm>
          <a:prstGeom prst="rect">
            <a:avLst/>
          </a:prstGeom>
          <a:noFill/>
        </p:spPr>
        <p:txBody>
          <a:bodyPr wrap="square" lIns="0" tIns="0" rIns="0" bIns="45720" rtlCol="0">
            <a:spAutoFit/>
          </a:bodyPr>
          <a:lstStyle/>
          <a:p>
            <a:r>
              <a:rPr lang="en-US" sz="1600" b="1" dirty="0"/>
              <a:t>Capability</a:t>
            </a:r>
            <a:r>
              <a:rPr lang="en-US" sz="1600" dirty="0"/>
              <a:t>:</a:t>
            </a:r>
          </a:p>
          <a:p>
            <a:endParaRPr lang="en-US" sz="1600" dirty="0"/>
          </a:p>
          <a:p>
            <a:r>
              <a:rPr lang="en-US" sz="1600" b="1" dirty="0"/>
              <a:t>Example:</a:t>
            </a:r>
            <a:r>
              <a:rPr lang="en-US" sz="1600" dirty="0">
                <a:solidFill>
                  <a:srgbClr val="0D0D0D"/>
                </a:solidFill>
              </a:rPr>
              <a:t>.</a:t>
            </a:r>
          </a:p>
          <a:p>
            <a:endParaRPr lang="en-US" sz="1600" dirty="0">
              <a:solidFill>
                <a:srgbClr val="0D0D0D"/>
              </a:solidFill>
            </a:endParaRPr>
          </a:p>
          <a:p>
            <a:r>
              <a:rPr lang="en-US" sz="1600" b="1" dirty="0"/>
              <a:t>Demo</a:t>
            </a:r>
            <a:r>
              <a:rPr lang="en-US" sz="1600" dirty="0"/>
              <a:t> </a:t>
            </a:r>
            <a:r>
              <a:rPr lang="en-US" sz="1600" b="1" dirty="0"/>
              <a:t>File name </a:t>
            </a:r>
            <a:r>
              <a:rPr lang="en-US" sz="1600" dirty="0"/>
              <a:t>-  </a:t>
            </a:r>
          </a:p>
          <a:p>
            <a:endParaRPr lang="en-US" sz="1600" dirty="0"/>
          </a:p>
        </p:txBody>
      </p:sp>
      <p:pic>
        <p:nvPicPr>
          <p:cNvPr id="2050" name="Picture 2">
            <a:extLst>
              <a:ext uri="{FF2B5EF4-FFF2-40B4-BE49-F238E27FC236}">
                <a16:creationId xmlns:a16="http://schemas.microsoft.com/office/drawing/2014/main" id="{79B76B50-4E1B-52BA-3AF9-0CFFE2E7E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371" y="1121789"/>
            <a:ext cx="6825502" cy="522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635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56</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dirty="0"/>
              <a:t>Demo – </a:t>
            </a:r>
            <a:r>
              <a:rPr lang="en-US" sz="2800" u="none" strike="noStrike" dirty="0">
                <a:effectLst/>
              </a:rPr>
              <a:t>unit test code generation</a:t>
            </a:r>
            <a:endParaRPr lang="en-US" sz="2800" b="0" i="0" u="none" strike="noStrike" dirty="0">
              <a:solidFill>
                <a:srgbClr val="000000"/>
              </a:solidFill>
              <a:effectLst/>
              <a:latin typeface="Graphik" panose="020B0503030202060203" pitchFamily="34" charset="0"/>
            </a:endParaRPr>
          </a:p>
          <a:p>
            <a:endParaRPr lang="en-US" dirty="0"/>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1523494"/>
          </a:xfrm>
          <a:prstGeom prst="rect">
            <a:avLst/>
          </a:prstGeom>
          <a:noFill/>
        </p:spPr>
        <p:txBody>
          <a:bodyPr wrap="square" lIns="0" tIns="0" rIns="0" bIns="45720" rtlCol="0">
            <a:spAutoFit/>
          </a:bodyPr>
          <a:lstStyle/>
          <a:p>
            <a:r>
              <a:rPr lang="en-US" sz="1600" b="1" dirty="0"/>
              <a:t>Capability</a:t>
            </a:r>
            <a:r>
              <a:rPr lang="en-US" sz="1600" dirty="0"/>
              <a:t>:</a:t>
            </a:r>
          </a:p>
          <a:p>
            <a:endParaRPr lang="en-US" sz="1600" dirty="0"/>
          </a:p>
          <a:p>
            <a:r>
              <a:rPr lang="en-US" sz="1600" b="1" dirty="0"/>
              <a:t>Example:</a:t>
            </a:r>
            <a:r>
              <a:rPr lang="en-US" sz="1600" dirty="0">
                <a:solidFill>
                  <a:srgbClr val="0D0D0D"/>
                </a:solidFill>
              </a:rPr>
              <a:t>.</a:t>
            </a:r>
          </a:p>
          <a:p>
            <a:endParaRPr lang="en-US" sz="1600" dirty="0">
              <a:solidFill>
                <a:srgbClr val="0D0D0D"/>
              </a:solidFill>
            </a:endParaRPr>
          </a:p>
          <a:p>
            <a:r>
              <a:rPr lang="en-US" sz="1600" b="1" dirty="0"/>
              <a:t>Demo</a:t>
            </a:r>
            <a:r>
              <a:rPr lang="en-US" sz="1600" dirty="0"/>
              <a:t> </a:t>
            </a:r>
            <a:r>
              <a:rPr lang="en-US" sz="1600" b="1" dirty="0"/>
              <a:t>File name </a:t>
            </a:r>
            <a:r>
              <a:rPr lang="en-US" sz="1600" dirty="0"/>
              <a:t>-  </a:t>
            </a:r>
          </a:p>
          <a:p>
            <a:endParaRPr lang="en-US" sz="1600" dirty="0"/>
          </a:p>
        </p:txBody>
      </p:sp>
      <p:pic>
        <p:nvPicPr>
          <p:cNvPr id="3074" name="Picture 2">
            <a:extLst>
              <a:ext uri="{FF2B5EF4-FFF2-40B4-BE49-F238E27FC236}">
                <a16:creationId xmlns:a16="http://schemas.microsoft.com/office/drawing/2014/main" id="{1C3AB325-74A6-755A-EB90-D3B9F27E1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473" y="1446786"/>
            <a:ext cx="7772400" cy="428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960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57</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dirty="0"/>
              <a:t>Demo – Auto Prediction of </a:t>
            </a:r>
            <a:r>
              <a:rPr lang="en-US" dirty="0" err="1"/>
              <a:t>ElectricalSystem</a:t>
            </a:r>
            <a:endParaRPr lang="en-US" dirty="0"/>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1523494"/>
          </a:xfrm>
          <a:prstGeom prst="rect">
            <a:avLst/>
          </a:prstGeom>
          <a:noFill/>
        </p:spPr>
        <p:txBody>
          <a:bodyPr wrap="square" lIns="0" tIns="0" rIns="0" bIns="45720" rtlCol="0">
            <a:spAutoFit/>
          </a:bodyPr>
          <a:lstStyle/>
          <a:p>
            <a:r>
              <a:rPr lang="en-US" sz="1600" b="1" dirty="0"/>
              <a:t>Capability</a:t>
            </a:r>
            <a:r>
              <a:rPr lang="en-US" sz="1600" dirty="0"/>
              <a:t>:</a:t>
            </a:r>
          </a:p>
          <a:p>
            <a:endParaRPr lang="en-US" sz="1600" dirty="0"/>
          </a:p>
          <a:p>
            <a:r>
              <a:rPr lang="en-US" sz="1600" b="1" dirty="0"/>
              <a:t>Example:</a:t>
            </a:r>
            <a:r>
              <a:rPr lang="en-US" sz="1600" dirty="0">
                <a:solidFill>
                  <a:srgbClr val="0D0D0D"/>
                </a:solidFill>
              </a:rPr>
              <a:t>.</a:t>
            </a:r>
          </a:p>
          <a:p>
            <a:endParaRPr lang="en-US" sz="1600" dirty="0">
              <a:solidFill>
                <a:srgbClr val="0D0D0D"/>
              </a:solidFill>
            </a:endParaRPr>
          </a:p>
          <a:p>
            <a:r>
              <a:rPr lang="en-US" sz="1600" b="1" dirty="0"/>
              <a:t>Demo</a:t>
            </a:r>
            <a:r>
              <a:rPr lang="en-US" sz="1600" dirty="0"/>
              <a:t> </a:t>
            </a:r>
            <a:r>
              <a:rPr lang="en-US" sz="1600" b="1" dirty="0"/>
              <a:t>File name </a:t>
            </a:r>
            <a:r>
              <a:rPr lang="en-US" sz="1600" dirty="0"/>
              <a:t>-  </a:t>
            </a:r>
          </a:p>
          <a:p>
            <a:endParaRPr lang="en-US" sz="1600" dirty="0"/>
          </a:p>
        </p:txBody>
      </p:sp>
      <p:pic>
        <p:nvPicPr>
          <p:cNvPr id="6" name="Picture 5">
            <a:extLst>
              <a:ext uri="{FF2B5EF4-FFF2-40B4-BE49-F238E27FC236}">
                <a16:creationId xmlns:a16="http://schemas.microsoft.com/office/drawing/2014/main" id="{E66E1719-4FD6-666D-97B4-AEC9707D0621}"/>
              </a:ext>
            </a:extLst>
          </p:cNvPr>
          <p:cNvPicPr>
            <a:picLocks noChangeAspect="1"/>
          </p:cNvPicPr>
          <p:nvPr/>
        </p:nvPicPr>
        <p:blipFill>
          <a:blip r:embed="rId3"/>
          <a:stretch>
            <a:fillRect/>
          </a:stretch>
        </p:blipFill>
        <p:spPr>
          <a:xfrm>
            <a:off x="5211285" y="1121789"/>
            <a:ext cx="4085115" cy="5029458"/>
          </a:xfrm>
          <a:prstGeom prst="rect">
            <a:avLst/>
          </a:prstGeom>
        </p:spPr>
      </p:pic>
      <p:pic>
        <p:nvPicPr>
          <p:cNvPr id="8" name="Picture 7">
            <a:extLst>
              <a:ext uri="{FF2B5EF4-FFF2-40B4-BE49-F238E27FC236}">
                <a16:creationId xmlns:a16="http://schemas.microsoft.com/office/drawing/2014/main" id="{229BA130-C5FB-697D-67D6-BABA0831560F}"/>
              </a:ext>
            </a:extLst>
          </p:cNvPr>
          <p:cNvPicPr>
            <a:picLocks noChangeAspect="1"/>
          </p:cNvPicPr>
          <p:nvPr/>
        </p:nvPicPr>
        <p:blipFill>
          <a:blip r:embed="rId4"/>
          <a:stretch>
            <a:fillRect/>
          </a:stretch>
        </p:blipFill>
        <p:spPr>
          <a:xfrm>
            <a:off x="9231086" y="3134842"/>
            <a:ext cx="2579914" cy="3016405"/>
          </a:xfrm>
          <a:prstGeom prst="rect">
            <a:avLst/>
          </a:prstGeom>
        </p:spPr>
      </p:pic>
    </p:spTree>
    <p:extLst>
      <p:ext uri="{BB962C8B-B14F-4D97-AF65-F5344CB8AC3E}">
        <p14:creationId xmlns:p14="http://schemas.microsoft.com/office/powerpoint/2010/main" val="2377473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58</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dirty="0"/>
              <a:t>Demo – Sentiment-Analysis</a:t>
            </a:r>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3985706"/>
          </a:xfrm>
          <a:prstGeom prst="rect">
            <a:avLst/>
          </a:prstGeom>
          <a:noFill/>
        </p:spPr>
        <p:txBody>
          <a:bodyPr wrap="square" lIns="0" tIns="0" rIns="0" bIns="45720" rtlCol="0">
            <a:spAutoFit/>
          </a:bodyPr>
          <a:lstStyle/>
          <a:p>
            <a:r>
              <a:rPr lang="en-US" sz="1600" b="1" dirty="0"/>
              <a:t>Capability</a:t>
            </a:r>
            <a:r>
              <a:rPr lang="en-US" sz="1600" dirty="0"/>
              <a:t>: </a:t>
            </a:r>
            <a:r>
              <a:rPr lang="en-US" sz="1600" dirty="0">
                <a:solidFill>
                  <a:srgbClr val="0D0D0D"/>
                </a:solidFill>
              </a:rPr>
              <a:t>Analyze sales data stored in a CSV file using Python's pandas library to calculate total sales, average sales, maximum sales, and minimum sales. Visualize the sales data over time using matplotlib to create a line plot.</a:t>
            </a:r>
          </a:p>
          <a:p>
            <a:endParaRPr lang="en-US" sz="1600" dirty="0"/>
          </a:p>
          <a:p>
            <a:r>
              <a:rPr lang="en-US" sz="1600" b="1" dirty="0"/>
              <a:t>Example: </a:t>
            </a:r>
            <a:r>
              <a:rPr lang="en-US" sz="1600" dirty="0">
                <a:solidFill>
                  <a:srgbClr val="0D0D0D"/>
                </a:solidFill>
              </a:rPr>
              <a:t>Develop a Python script to read and analyze sales data from a CSV file, calculating total sales, average sales, maximum sales, and minimum sales. Visualize the sales trend over time with a line plot using matplotlib.</a:t>
            </a:r>
          </a:p>
          <a:p>
            <a:endParaRPr lang="en-US" sz="1600" dirty="0">
              <a:solidFill>
                <a:srgbClr val="0D0D0D"/>
              </a:solidFill>
            </a:endParaRPr>
          </a:p>
          <a:p>
            <a:r>
              <a:rPr lang="en-US" sz="1600" b="1" dirty="0"/>
              <a:t>Demo</a:t>
            </a:r>
            <a:r>
              <a:rPr lang="en-US" sz="1600" dirty="0"/>
              <a:t> </a:t>
            </a:r>
            <a:r>
              <a:rPr lang="en-US" sz="1600" b="1" dirty="0"/>
              <a:t>File name </a:t>
            </a:r>
            <a:r>
              <a:rPr lang="en-US" sz="1600" dirty="0"/>
              <a:t>-  </a:t>
            </a:r>
          </a:p>
          <a:p>
            <a:endParaRPr lang="en-US" sz="1600" dirty="0"/>
          </a:p>
        </p:txBody>
      </p:sp>
    </p:spTree>
    <p:extLst>
      <p:ext uri="{BB962C8B-B14F-4D97-AF65-F5344CB8AC3E}">
        <p14:creationId xmlns:p14="http://schemas.microsoft.com/office/powerpoint/2010/main" val="290823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24064C02-DCE0-7B98-CE21-F064050FB017}"/>
              </a:ext>
            </a:extLst>
          </p:cNvPr>
          <p:cNvSpPr>
            <a:spLocks noGrp="1"/>
          </p:cNvSpPr>
          <p:nvPr>
            <p:ph type="title"/>
          </p:nvPr>
        </p:nvSpPr>
        <p:spPr>
          <a:xfrm>
            <a:off x="382490" y="381001"/>
            <a:ext cx="11427022" cy="793837"/>
          </a:xfrm>
        </p:spPr>
        <p:txBody>
          <a:bodyPr/>
          <a:lstStyle/>
          <a:p>
            <a:r>
              <a:rPr lang="en-US"/>
              <a:t>Feedback and tips</a:t>
            </a:r>
          </a:p>
        </p:txBody>
      </p:sp>
      <p:sp>
        <p:nvSpPr>
          <p:cNvPr id="13" name="Slide Number Placeholder 12">
            <a:extLst>
              <a:ext uri="{FF2B5EF4-FFF2-40B4-BE49-F238E27FC236}">
                <a16:creationId xmlns:a16="http://schemas.microsoft.com/office/drawing/2014/main" id="{F9679AEF-051B-80DB-A50E-27EE3394B02C}"/>
              </a:ext>
            </a:extLst>
          </p:cNvPr>
          <p:cNvSpPr>
            <a:spLocks noGrp="1"/>
          </p:cNvSpPr>
          <p:nvPr>
            <p:ph type="sldNum" sz="quarter" idx="26"/>
          </p:nvPr>
        </p:nvSpPr>
        <p:spPr>
          <a:xfrm>
            <a:off x="11483344" y="6490025"/>
            <a:ext cx="326169" cy="201168"/>
          </a:xfrm>
        </p:spPr>
        <p:txBody>
          <a:bodyPr/>
          <a:lstStyle/>
          <a:p>
            <a:pPr defTabSz="914363"/>
            <a:fld id="{1F90F471-3972-4120-B8B3-0237DE626C35}" type="slidenum">
              <a:rPr lang="en-US">
                <a:solidFill>
                  <a:srgbClr val="000000"/>
                </a:solidFill>
                <a:latin typeface="Graphik"/>
              </a:rPr>
              <a:pPr defTabSz="914363"/>
              <a:t>59</a:t>
            </a:fld>
            <a:endParaRPr lang="en-US">
              <a:solidFill>
                <a:srgbClr val="000000"/>
              </a:solidFill>
              <a:latin typeface="Graphik"/>
            </a:endParaRPr>
          </a:p>
        </p:txBody>
      </p:sp>
      <p:pic>
        <p:nvPicPr>
          <p:cNvPr id="14" name="Graphic 13" descr="Rocket with solid fill">
            <a:extLst>
              <a:ext uri="{FF2B5EF4-FFF2-40B4-BE49-F238E27FC236}">
                <a16:creationId xmlns:a16="http://schemas.microsoft.com/office/drawing/2014/main" id="{AD9E6141-F373-00AB-4913-0ED4F89A9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9245" y="1749511"/>
            <a:ext cx="914400" cy="914400"/>
          </a:xfrm>
          <a:prstGeom prst="rect">
            <a:avLst/>
          </a:prstGeom>
        </p:spPr>
      </p:pic>
      <p:pic>
        <p:nvPicPr>
          <p:cNvPr id="19" name="Graphic 18" descr="Astronaut female with solid fill">
            <a:extLst>
              <a:ext uri="{FF2B5EF4-FFF2-40B4-BE49-F238E27FC236}">
                <a16:creationId xmlns:a16="http://schemas.microsoft.com/office/drawing/2014/main" id="{824481AB-BC9C-A181-87EA-FE11180AF4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7983" y="1749511"/>
            <a:ext cx="914400" cy="914400"/>
          </a:xfrm>
          <a:prstGeom prst="rect">
            <a:avLst/>
          </a:prstGeom>
        </p:spPr>
      </p:pic>
      <p:pic>
        <p:nvPicPr>
          <p:cNvPr id="33" name="Graphic 32" descr="Radio microphone with solid fill">
            <a:extLst>
              <a:ext uri="{FF2B5EF4-FFF2-40B4-BE49-F238E27FC236}">
                <a16:creationId xmlns:a16="http://schemas.microsoft.com/office/drawing/2014/main" id="{364E913E-EEDC-5E8D-C6EC-B0124C0C8D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68282" y="1749511"/>
            <a:ext cx="914400" cy="914400"/>
          </a:xfrm>
          <a:prstGeom prst="rect">
            <a:avLst/>
          </a:prstGeom>
        </p:spPr>
      </p:pic>
      <p:sp>
        <p:nvSpPr>
          <p:cNvPr id="55" name="Text Placeholder 75">
            <a:extLst>
              <a:ext uri="{FF2B5EF4-FFF2-40B4-BE49-F238E27FC236}">
                <a16:creationId xmlns:a16="http://schemas.microsoft.com/office/drawing/2014/main" id="{07824F73-5C36-EDE8-1FA0-B11796ADF80A}"/>
              </a:ext>
            </a:extLst>
          </p:cNvPr>
          <p:cNvSpPr txBox="1">
            <a:spLocks/>
          </p:cNvSpPr>
          <p:nvPr/>
        </p:nvSpPr>
        <p:spPr>
          <a:xfrm>
            <a:off x="1051662" y="2825425"/>
            <a:ext cx="2467042" cy="822960"/>
          </a:xfrm>
        </p:spPr>
        <p:txBody>
          <a:bodyPr anchor="t"/>
          <a:lstStyle>
            <a:lvl1pPr marL="0" indent="0" algn="l" defTabSz="914377" rtl="0" eaLnBrk="1" latinLnBrk="0" hangingPunct="1">
              <a:lnSpc>
                <a:spcPct val="90000"/>
              </a:lnSpc>
              <a:spcBef>
                <a:spcPts val="0"/>
              </a:spcBef>
              <a:spcAft>
                <a:spcPts val="0"/>
              </a:spcAft>
              <a:buFont typeface="Arial" panose="020B0604020202020204" pitchFamily="34" charset="0"/>
              <a:buNone/>
              <a:defRPr sz="2399" b="1" kern="1200" cap="none" baseline="0">
                <a:solidFill>
                  <a:schemeClr val="tx1"/>
                </a:solidFill>
                <a:latin typeface="+mj-lt"/>
                <a:ea typeface="+mn-ea"/>
                <a:cs typeface="+mn-cs"/>
              </a:defRPr>
            </a:lvl1pPr>
            <a:lvl2pPr marL="457063" indent="0" algn="l" defTabSz="914377" rtl="0" eaLnBrk="1" latinLnBrk="0" hangingPunct="1">
              <a:lnSpc>
                <a:spcPct val="100000"/>
              </a:lnSpc>
              <a:spcBef>
                <a:spcPts val="0"/>
              </a:spcBef>
              <a:spcAft>
                <a:spcPts val="1200"/>
              </a:spcAft>
              <a:buFont typeface="Arial" panose="020B0604020202020204" pitchFamily="34" charset="0"/>
              <a:buNone/>
              <a:defRPr sz="1999" b="1" kern="1200">
                <a:solidFill>
                  <a:schemeClr val="tx1"/>
                </a:solidFill>
                <a:latin typeface="+mn-lt"/>
                <a:ea typeface="+mn-ea"/>
                <a:cs typeface="+mn-cs"/>
              </a:defRPr>
            </a:lvl2pPr>
            <a:lvl3pPr marL="914126" indent="0" algn="l" defTabSz="914377" rtl="0" eaLnBrk="1" latinLnBrk="0" hangingPunct="1">
              <a:lnSpc>
                <a:spcPct val="110000"/>
              </a:lnSpc>
              <a:spcBef>
                <a:spcPts val="0"/>
              </a:spcBef>
              <a:spcAft>
                <a:spcPts val="600"/>
              </a:spcAft>
              <a:buFont typeface="Graphik" panose="020B0503030202060203" pitchFamily="34" charset="0"/>
              <a:buNone/>
              <a:defRPr sz="1799" b="1" kern="1200">
                <a:solidFill>
                  <a:schemeClr val="tx1"/>
                </a:solidFill>
                <a:latin typeface="+mn-lt"/>
                <a:ea typeface="+mn-ea"/>
                <a:cs typeface="+mn-cs"/>
              </a:defRPr>
            </a:lvl3pPr>
            <a:lvl4pPr marL="1371189" indent="0" algn="l" defTabSz="914377" rtl="0" eaLnBrk="1" latinLnBrk="0" hangingPunct="1">
              <a:lnSpc>
                <a:spcPct val="110000"/>
              </a:lnSpc>
              <a:spcBef>
                <a:spcPts val="0"/>
              </a:spcBef>
              <a:spcAft>
                <a:spcPts val="0"/>
              </a:spcAft>
              <a:buFont typeface="Arial" panose="020B0604020202020204" pitchFamily="34" charset="0"/>
              <a:buNone/>
              <a:defRPr sz="1600" b="1" kern="1200">
                <a:solidFill>
                  <a:schemeClr val="tx1"/>
                </a:solidFill>
                <a:latin typeface="+mn-lt"/>
                <a:ea typeface="+mn-ea"/>
                <a:cs typeface="+mn-cs"/>
              </a:defRPr>
            </a:lvl4pPr>
            <a:lvl5pPr marL="1828251" indent="0" algn="l" defTabSz="914377" rtl="0" eaLnBrk="1" latinLnBrk="0" hangingPunct="1">
              <a:lnSpc>
                <a:spcPct val="110000"/>
              </a:lnSpc>
              <a:spcBef>
                <a:spcPts val="0"/>
              </a:spcBef>
              <a:spcAft>
                <a:spcPts val="0"/>
              </a:spcAft>
              <a:buFont typeface="Graphik" panose="020B0503030202060203" pitchFamily="34" charset="0"/>
              <a:buNone/>
              <a:defRPr sz="1600" b="1" kern="1200">
                <a:solidFill>
                  <a:schemeClr val="tx1"/>
                </a:solidFill>
                <a:latin typeface="+mn-lt"/>
                <a:ea typeface="+mn-ea"/>
                <a:cs typeface="+mn-cs"/>
              </a:defRPr>
            </a:lvl5pPr>
            <a:lvl6pPr marL="2285314"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377" rtl="0" eaLnBrk="1" latinLnBrk="0" hangingPunct="1">
              <a:lnSpc>
                <a:spcPct val="90000"/>
              </a:lnSpc>
              <a:spcBef>
                <a:spcPts val="800"/>
              </a:spcBef>
              <a:buFont typeface="Arial" panose="020B0604020202020204" pitchFamily="34" charset="0"/>
              <a:buNone/>
              <a:defRPr sz="1600" b="1" kern="1200" cap="all" baseline="0">
                <a:solidFill>
                  <a:schemeClr val="tx1"/>
                </a:solidFill>
                <a:latin typeface="+mj-lt"/>
                <a:ea typeface="+mn-ea"/>
                <a:cs typeface="+mn-cs"/>
              </a:defRPr>
            </a:lvl7pPr>
            <a:lvl8pPr marL="3199440" indent="0" algn="l" defTabSz="914377" rtl="0" eaLnBrk="1" latinLnBrk="0" hangingPunct="1">
              <a:lnSpc>
                <a:spcPct val="100000"/>
              </a:lnSpc>
              <a:spcBef>
                <a:spcPts val="0"/>
              </a:spcBef>
              <a:spcAft>
                <a:spcPts val="800"/>
              </a:spcAft>
              <a:buFont typeface="Arial" panose="020B0604020202020204" pitchFamily="34" charset="0"/>
              <a:buNone/>
              <a:defRPr sz="1600" b="1" kern="1200" baseline="0">
                <a:solidFill>
                  <a:schemeClr val="tx1"/>
                </a:solidFill>
                <a:latin typeface="+mn-lt"/>
                <a:ea typeface="+mn-ea"/>
                <a:cs typeface="+mn-cs"/>
              </a:defRPr>
            </a:lvl8pPr>
            <a:lvl9pPr marL="3656503" indent="0" algn="l" defTabSz="914377" rtl="0" eaLnBrk="1" latinLnBrk="0" hangingPunct="1">
              <a:lnSpc>
                <a:spcPct val="110000"/>
              </a:lnSpc>
              <a:spcBef>
                <a:spcPts val="0"/>
              </a:spcBef>
              <a:spcAft>
                <a:spcPts val="600"/>
              </a:spcAft>
              <a:buFont typeface="Arial" panose="020B0604020202020204" pitchFamily="34" charset="0"/>
              <a:buNone/>
              <a:defRPr sz="1600" b="1" kern="1200">
                <a:solidFill>
                  <a:schemeClr val="tx1"/>
                </a:solidFill>
                <a:latin typeface="+mn-lt"/>
                <a:ea typeface="+mn-ea"/>
                <a:cs typeface="+mn-cs"/>
              </a:defRPr>
            </a:lvl9pPr>
          </a:lstStyle>
          <a:p>
            <a:pPr algn="ctr"/>
            <a:r>
              <a:rPr lang="en-US" sz="2800"/>
              <a:t>You</a:t>
            </a:r>
          </a:p>
        </p:txBody>
      </p:sp>
      <p:sp>
        <p:nvSpPr>
          <p:cNvPr id="56" name="Content Placeholder 84">
            <a:extLst>
              <a:ext uri="{FF2B5EF4-FFF2-40B4-BE49-F238E27FC236}">
                <a16:creationId xmlns:a16="http://schemas.microsoft.com/office/drawing/2014/main" id="{88658D35-E017-2B4A-3ABA-9DB2408DE3F8}"/>
              </a:ext>
            </a:extLst>
          </p:cNvPr>
          <p:cNvSpPr>
            <a:spLocks noGrp="1"/>
          </p:cNvSpPr>
          <p:nvPr>
            <p:ph sz="half" idx="2"/>
          </p:nvPr>
        </p:nvSpPr>
        <p:spPr>
          <a:xfrm>
            <a:off x="904620" y="3724585"/>
            <a:ext cx="2761126" cy="1616360"/>
          </a:xfrm>
        </p:spPr>
        <p:txBody>
          <a:bodyPr/>
          <a:lstStyle/>
          <a:p>
            <a:pPr marL="0" indent="0" algn="ctr">
              <a:buNone/>
            </a:pPr>
            <a:r>
              <a:rPr lang="en-US" sz="1800"/>
              <a:t>As Developer</a:t>
            </a:r>
          </a:p>
          <a:p>
            <a:pPr marL="0" indent="0" algn="ctr">
              <a:buNone/>
            </a:pPr>
            <a:r>
              <a:rPr lang="en-US" sz="1800"/>
              <a:t>As </a:t>
            </a:r>
            <a:r>
              <a:rPr lang="en-US" sz="1800" err="1"/>
              <a:t>Techlead</a:t>
            </a:r>
            <a:endParaRPr lang="en-US" sz="1800"/>
          </a:p>
        </p:txBody>
      </p:sp>
      <p:sp>
        <p:nvSpPr>
          <p:cNvPr id="59" name="Text Placeholder 75">
            <a:extLst>
              <a:ext uri="{FF2B5EF4-FFF2-40B4-BE49-F238E27FC236}">
                <a16:creationId xmlns:a16="http://schemas.microsoft.com/office/drawing/2014/main" id="{7FCF5894-1229-B854-B2A1-D75AD1B651A2}"/>
              </a:ext>
            </a:extLst>
          </p:cNvPr>
          <p:cNvSpPr txBox="1">
            <a:spLocks/>
          </p:cNvSpPr>
          <p:nvPr/>
        </p:nvSpPr>
        <p:spPr>
          <a:xfrm>
            <a:off x="4342517" y="2825425"/>
            <a:ext cx="2761126" cy="822960"/>
          </a:xfrm>
        </p:spPr>
        <p:txBody>
          <a:bodyPr anchor="t"/>
          <a:lstStyle>
            <a:lvl1pPr marL="0" indent="0" algn="l" defTabSz="914377" rtl="0" eaLnBrk="1" latinLnBrk="0" hangingPunct="1">
              <a:lnSpc>
                <a:spcPct val="90000"/>
              </a:lnSpc>
              <a:spcBef>
                <a:spcPts val="0"/>
              </a:spcBef>
              <a:spcAft>
                <a:spcPts val="0"/>
              </a:spcAft>
              <a:buFont typeface="Arial" panose="020B0604020202020204" pitchFamily="34" charset="0"/>
              <a:buNone/>
              <a:defRPr sz="2399" b="1" kern="1200" cap="none" baseline="0">
                <a:solidFill>
                  <a:schemeClr val="tx1"/>
                </a:solidFill>
                <a:latin typeface="+mj-lt"/>
                <a:ea typeface="+mn-ea"/>
                <a:cs typeface="+mn-cs"/>
              </a:defRPr>
            </a:lvl1pPr>
            <a:lvl2pPr marL="457063" indent="0" algn="l" defTabSz="914377" rtl="0" eaLnBrk="1" latinLnBrk="0" hangingPunct="1">
              <a:lnSpc>
                <a:spcPct val="100000"/>
              </a:lnSpc>
              <a:spcBef>
                <a:spcPts val="0"/>
              </a:spcBef>
              <a:spcAft>
                <a:spcPts val="1200"/>
              </a:spcAft>
              <a:buFont typeface="Arial" panose="020B0604020202020204" pitchFamily="34" charset="0"/>
              <a:buNone/>
              <a:defRPr sz="1999" b="1" kern="1200">
                <a:solidFill>
                  <a:schemeClr val="tx1"/>
                </a:solidFill>
                <a:latin typeface="+mn-lt"/>
                <a:ea typeface="+mn-ea"/>
                <a:cs typeface="+mn-cs"/>
              </a:defRPr>
            </a:lvl2pPr>
            <a:lvl3pPr marL="914126" indent="0" algn="l" defTabSz="914377" rtl="0" eaLnBrk="1" latinLnBrk="0" hangingPunct="1">
              <a:lnSpc>
                <a:spcPct val="110000"/>
              </a:lnSpc>
              <a:spcBef>
                <a:spcPts val="0"/>
              </a:spcBef>
              <a:spcAft>
                <a:spcPts val="600"/>
              </a:spcAft>
              <a:buFont typeface="Graphik" panose="020B0503030202060203" pitchFamily="34" charset="0"/>
              <a:buNone/>
              <a:defRPr sz="1799" b="1" kern="1200">
                <a:solidFill>
                  <a:schemeClr val="tx1"/>
                </a:solidFill>
                <a:latin typeface="+mn-lt"/>
                <a:ea typeface="+mn-ea"/>
                <a:cs typeface="+mn-cs"/>
              </a:defRPr>
            </a:lvl3pPr>
            <a:lvl4pPr marL="1371189" indent="0" algn="l" defTabSz="914377" rtl="0" eaLnBrk="1" latinLnBrk="0" hangingPunct="1">
              <a:lnSpc>
                <a:spcPct val="110000"/>
              </a:lnSpc>
              <a:spcBef>
                <a:spcPts val="0"/>
              </a:spcBef>
              <a:spcAft>
                <a:spcPts val="0"/>
              </a:spcAft>
              <a:buFont typeface="Arial" panose="020B0604020202020204" pitchFamily="34" charset="0"/>
              <a:buNone/>
              <a:defRPr sz="1600" b="1" kern="1200">
                <a:solidFill>
                  <a:schemeClr val="tx1"/>
                </a:solidFill>
                <a:latin typeface="+mn-lt"/>
                <a:ea typeface="+mn-ea"/>
                <a:cs typeface="+mn-cs"/>
              </a:defRPr>
            </a:lvl4pPr>
            <a:lvl5pPr marL="1828251" indent="0" algn="l" defTabSz="914377" rtl="0" eaLnBrk="1" latinLnBrk="0" hangingPunct="1">
              <a:lnSpc>
                <a:spcPct val="110000"/>
              </a:lnSpc>
              <a:spcBef>
                <a:spcPts val="0"/>
              </a:spcBef>
              <a:spcAft>
                <a:spcPts val="0"/>
              </a:spcAft>
              <a:buFont typeface="Graphik" panose="020B0503030202060203" pitchFamily="34" charset="0"/>
              <a:buNone/>
              <a:defRPr sz="1600" b="1" kern="1200">
                <a:solidFill>
                  <a:schemeClr val="tx1"/>
                </a:solidFill>
                <a:latin typeface="+mn-lt"/>
                <a:ea typeface="+mn-ea"/>
                <a:cs typeface="+mn-cs"/>
              </a:defRPr>
            </a:lvl5pPr>
            <a:lvl6pPr marL="2285314"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377" rtl="0" eaLnBrk="1" latinLnBrk="0" hangingPunct="1">
              <a:lnSpc>
                <a:spcPct val="90000"/>
              </a:lnSpc>
              <a:spcBef>
                <a:spcPts val="800"/>
              </a:spcBef>
              <a:buFont typeface="Arial" panose="020B0604020202020204" pitchFamily="34" charset="0"/>
              <a:buNone/>
              <a:defRPr sz="1600" b="1" kern="1200" cap="all" baseline="0">
                <a:solidFill>
                  <a:schemeClr val="tx1"/>
                </a:solidFill>
                <a:latin typeface="+mj-lt"/>
                <a:ea typeface="+mn-ea"/>
                <a:cs typeface="+mn-cs"/>
              </a:defRPr>
            </a:lvl7pPr>
            <a:lvl8pPr marL="3199440" indent="0" algn="l" defTabSz="914377" rtl="0" eaLnBrk="1" latinLnBrk="0" hangingPunct="1">
              <a:lnSpc>
                <a:spcPct val="100000"/>
              </a:lnSpc>
              <a:spcBef>
                <a:spcPts val="0"/>
              </a:spcBef>
              <a:spcAft>
                <a:spcPts val="800"/>
              </a:spcAft>
              <a:buFont typeface="Arial" panose="020B0604020202020204" pitchFamily="34" charset="0"/>
              <a:buNone/>
              <a:defRPr sz="1600" b="1" kern="1200" baseline="0">
                <a:solidFill>
                  <a:schemeClr val="tx1"/>
                </a:solidFill>
                <a:latin typeface="+mn-lt"/>
                <a:ea typeface="+mn-ea"/>
                <a:cs typeface="+mn-cs"/>
              </a:defRPr>
            </a:lvl8pPr>
            <a:lvl9pPr marL="3656503" indent="0" algn="l" defTabSz="914377" rtl="0" eaLnBrk="1" latinLnBrk="0" hangingPunct="1">
              <a:lnSpc>
                <a:spcPct val="110000"/>
              </a:lnSpc>
              <a:spcBef>
                <a:spcPts val="0"/>
              </a:spcBef>
              <a:spcAft>
                <a:spcPts val="600"/>
              </a:spcAft>
              <a:buFont typeface="Arial" panose="020B0604020202020204" pitchFamily="34" charset="0"/>
              <a:buNone/>
              <a:defRPr sz="1600" b="1" kern="1200">
                <a:solidFill>
                  <a:schemeClr val="tx1"/>
                </a:solidFill>
                <a:latin typeface="+mn-lt"/>
                <a:ea typeface="+mn-ea"/>
                <a:cs typeface="+mn-cs"/>
              </a:defRPr>
            </a:lvl9pPr>
          </a:lstStyle>
          <a:p>
            <a:pPr algn="ctr"/>
            <a:r>
              <a:rPr lang="en-US" sz="2800"/>
              <a:t>Feedbacks</a:t>
            </a:r>
          </a:p>
        </p:txBody>
      </p:sp>
      <p:sp>
        <p:nvSpPr>
          <p:cNvPr id="60" name="Content Placeholder 84">
            <a:extLst>
              <a:ext uri="{FF2B5EF4-FFF2-40B4-BE49-F238E27FC236}">
                <a16:creationId xmlns:a16="http://schemas.microsoft.com/office/drawing/2014/main" id="{749B2B34-4463-FA4D-6AFA-3AF4E536F46A}"/>
              </a:ext>
            </a:extLst>
          </p:cNvPr>
          <p:cNvSpPr txBox="1">
            <a:spLocks/>
          </p:cNvSpPr>
          <p:nvPr/>
        </p:nvSpPr>
        <p:spPr>
          <a:xfrm>
            <a:off x="4342517" y="3724585"/>
            <a:ext cx="2761126" cy="1616360"/>
          </a:xfrm>
        </p:spPr>
        <p:txBody>
          <a:bodyPr/>
          <a:lstStyle>
            <a:lvl1pPr marL="55561" indent="0" algn="l" defTabSz="914377" rtl="0" eaLnBrk="1" latinLnBrk="0" hangingPunct="1">
              <a:lnSpc>
                <a:spcPct val="85000"/>
              </a:lnSpc>
              <a:spcBef>
                <a:spcPts val="0"/>
              </a:spcBef>
              <a:spcAft>
                <a:spcPts val="600"/>
              </a:spcAft>
              <a:buFont typeface="Arial" panose="020B0604020202020204" pitchFamily="34" charset="0"/>
              <a:buNone/>
              <a:defRPr sz="1799"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600"/>
              </a:spcAft>
              <a:buFont typeface="Arial" panose="020B0604020202020204" pitchFamily="34" charset="0"/>
              <a:buChar char="•"/>
              <a:defRPr sz="1799"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799"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600"/>
              </a:spcAft>
              <a:buFont typeface="Graphik" panose="020B0503030202060203" pitchFamily="34" charset="0"/>
              <a:buChar char="–"/>
              <a:defRPr sz="16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algn="ctr"/>
            <a:r>
              <a:rPr lang="en-US" sz="3200">
                <a:solidFill>
                  <a:schemeClr val="accent2"/>
                </a:solidFill>
              </a:rPr>
              <a:t>What is your favorite feature?</a:t>
            </a:r>
          </a:p>
        </p:txBody>
      </p:sp>
      <p:sp>
        <p:nvSpPr>
          <p:cNvPr id="61" name="Text Placeholder 75">
            <a:extLst>
              <a:ext uri="{FF2B5EF4-FFF2-40B4-BE49-F238E27FC236}">
                <a16:creationId xmlns:a16="http://schemas.microsoft.com/office/drawing/2014/main" id="{6162FC07-C4D5-E6DD-46C8-E98A3076E8DA}"/>
              </a:ext>
            </a:extLst>
          </p:cNvPr>
          <p:cNvSpPr txBox="1">
            <a:spLocks/>
          </p:cNvSpPr>
          <p:nvPr/>
        </p:nvSpPr>
        <p:spPr>
          <a:xfrm>
            <a:off x="8058461" y="2825425"/>
            <a:ext cx="2902764" cy="822960"/>
          </a:xfrm>
        </p:spPr>
        <p:txBody>
          <a:bodyPr anchor="t"/>
          <a:lstStyle>
            <a:lvl1pPr marL="0" indent="0" algn="l" defTabSz="914377" rtl="0" eaLnBrk="1" latinLnBrk="0" hangingPunct="1">
              <a:lnSpc>
                <a:spcPct val="90000"/>
              </a:lnSpc>
              <a:spcBef>
                <a:spcPts val="0"/>
              </a:spcBef>
              <a:spcAft>
                <a:spcPts val="0"/>
              </a:spcAft>
              <a:buFont typeface="Arial" panose="020B0604020202020204" pitchFamily="34" charset="0"/>
              <a:buNone/>
              <a:defRPr sz="2399" b="1" kern="1200" cap="none" baseline="0">
                <a:solidFill>
                  <a:schemeClr val="tx1"/>
                </a:solidFill>
                <a:latin typeface="+mj-lt"/>
                <a:ea typeface="+mn-ea"/>
                <a:cs typeface="+mn-cs"/>
              </a:defRPr>
            </a:lvl1pPr>
            <a:lvl2pPr marL="457063" indent="0" algn="l" defTabSz="914377" rtl="0" eaLnBrk="1" latinLnBrk="0" hangingPunct="1">
              <a:lnSpc>
                <a:spcPct val="100000"/>
              </a:lnSpc>
              <a:spcBef>
                <a:spcPts val="0"/>
              </a:spcBef>
              <a:spcAft>
                <a:spcPts val="1200"/>
              </a:spcAft>
              <a:buFont typeface="Arial" panose="020B0604020202020204" pitchFamily="34" charset="0"/>
              <a:buNone/>
              <a:defRPr sz="1999" b="1" kern="1200">
                <a:solidFill>
                  <a:schemeClr val="tx1"/>
                </a:solidFill>
                <a:latin typeface="+mn-lt"/>
                <a:ea typeface="+mn-ea"/>
                <a:cs typeface="+mn-cs"/>
              </a:defRPr>
            </a:lvl2pPr>
            <a:lvl3pPr marL="914126" indent="0" algn="l" defTabSz="914377" rtl="0" eaLnBrk="1" latinLnBrk="0" hangingPunct="1">
              <a:lnSpc>
                <a:spcPct val="110000"/>
              </a:lnSpc>
              <a:spcBef>
                <a:spcPts val="0"/>
              </a:spcBef>
              <a:spcAft>
                <a:spcPts val="600"/>
              </a:spcAft>
              <a:buFont typeface="Graphik" panose="020B0503030202060203" pitchFamily="34" charset="0"/>
              <a:buNone/>
              <a:defRPr sz="1799" b="1" kern="1200">
                <a:solidFill>
                  <a:schemeClr val="tx1"/>
                </a:solidFill>
                <a:latin typeface="+mn-lt"/>
                <a:ea typeface="+mn-ea"/>
                <a:cs typeface="+mn-cs"/>
              </a:defRPr>
            </a:lvl3pPr>
            <a:lvl4pPr marL="1371189" indent="0" algn="l" defTabSz="914377" rtl="0" eaLnBrk="1" latinLnBrk="0" hangingPunct="1">
              <a:lnSpc>
                <a:spcPct val="110000"/>
              </a:lnSpc>
              <a:spcBef>
                <a:spcPts val="0"/>
              </a:spcBef>
              <a:spcAft>
                <a:spcPts val="0"/>
              </a:spcAft>
              <a:buFont typeface="Arial" panose="020B0604020202020204" pitchFamily="34" charset="0"/>
              <a:buNone/>
              <a:defRPr sz="1600" b="1" kern="1200">
                <a:solidFill>
                  <a:schemeClr val="tx1"/>
                </a:solidFill>
                <a:latin typeface="+mn-lt"/>
                <a:ea typeface="+mn-ea"/>
                <a:cs typeface="+mn-cs"/>
              </a:defRPr>
            </a:lvl4pPr>
            <a:lvl5pPr marL="1828251" indent="0" algn="l" defTabSz="914377" rtl="0" eaLnBrk="1" latinLnBrk="0" hangingPunct="1">
              <a:lnSpc>
                <a:spcPct val="110000"/>
              </a:lnSpc>
              <a:spcBef>
                <a:spcPts val="0"/>
              </a:spcBef>
              <a:spcAft>
                <a:spcPts val="0"/>
              </a:spcAft>
              <a:buFont typeface="Graphik" panose="020B0503030202060203" pitchFamily="34" charset="0"/>
              <a:buNone/>
              <a:defRPr sz="1600" b="1" kern="1200">
                <a:solidFill>
                  <a:schemeClr val="tx1"/>
                </a:solidFill>
                <a:latin typeface="+mn-lt"/>
                <a:ea typeface="+mn-ea"/>
                <a:cs typeface="+mn-cs"/>
              </a:defRPr>
            </a:lvl5pPr>
            <a:lvl6pPr marL="2285314"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377" rtl="0" eaLnBrk="1" latinLnBrk="0" hangingPunct="1">
              <a:lnSpc>
                <a:spcPct val="90000"/>
              </a:lnSpc>
              <a:spcBef>
                <a:spcPts val="800"/>
              </a:spcBef>
              <a:buFont typeface="Arial" panose="020B0604020202020204" pitchFamily="34" charset="0"/>
              <a:buNone/>
              <a:defRPr sz="1600" b="1" kern="1200" cap="all" baseline="0">
                <a:solidFill>
                  <a:schemeClr val="tx1"/>
                </a:solidFill>
                <a:latin typeface="+mj-lt"/>
                <a:ea typeface="+mn-ea"/>
                <a:cs typeface="+mn-cs"/>
              </a:defRPr>
            </a:lvl7pPr>
            <a:lvl8pPr marL="3199440" indent="0" algn="l" defTabSz="914377" rtl="0" eaLnBrk="1" latinLnBrk="0" hangingPunct="1">
              <a:lnSpc>
                <a:spcPct val="100000"/>
              </a:lnSpc>
              <a:spcBef>
                <a:spcPts val="0"/>
              </a:spcBef>
              <a:spcAft>
                <a:spcPts val="800"/>
              </a:spcAft>
              <a:buFont typeface="Arial" panose="020B0604020202020204" pitchFamily="34" charset="0"/>
              <a:buNone/>
              <a:defRPr sz="1600" b="1" kern="1200" baseline="0">
                <a:solidFill>
                  <a:schemeClr val="tx1"/>
                </a:solidFill>
                <a:latin typeface="+mn-lt"/>
                <a:ea typeface="+mn-ea"/>
                <a:cs typeface="+mn-cs"/>
              </a:defRPr>
            </a:lvl8pPr>
            <a:lvl9pPr marL="3656503" indent="0" algn="l" defTabSz="914377" rtl="0" eaLnBrk="1" latinLnBrk="0" hangingPunct="1">
              <a:lnSpc>
                <a:spcPct val="110000"/>
              </a:lnSpc>
              <a:spcBef>
                <a:spcPts val="0"/>
              </a:spcBef>
              <a:spcAft>
                <a:spcPts val="600"/>
              </a:spcAft>
              <a:buFont typeface="Arial" panose="020B0604020202020204" pitchFamily="34" charset="0"/>
              <a:buNone/>
              <a:defRPr sz="1600" b="1" kern="1200">
                <a:solidFill>
                  <a:schemeClr val="tx1"/>
                </a:solidFill>
                <a:latin typeface="+mn-lt"/>
                <a:ea typeface="+mn-ea"/>
                <a:cs typeface="+mn-cs"/>
              </a:defRPr>
            </a:lvl9pPr>
          </a:lstStyle>
          <a:p>
            <a:pPr algn="ctr"/>
            <a:r>
              <a:rPr lang="en-US" sz="2800"/>
              <a:t>Features</a:t>
            </a:r>
          </a:p>
        </p:txBody>
      </p:sp>
      <p:sp>
        <p:nvSpPr>
          <p:cNvPr id="62" name="Content Placeholder 84">
            <a:extLst>
              <a:ext uri="{FF2B5EF4-FFF2-40B4-BE49-F238E27FC236}">
                <a16:creationId xmlns:a16="http://schemas.microsoft.com/office/drawing/2014/main" id="{E79062C8-60D2-54BF-FD01-4B7A5E3DB2F0}"/>
              </a:ext>
            </a:extLst>
          </p:cNvPr>
          <p:cNvSpPr txBox="1">
            <a:spLocks/>
          </p:cNvSpPr>
          <p:nvPr/>
        </p:nvSpPr>
        <p:spPr>
          <a:xfrm>
            <a:off x="7847108" y="3724584"/>
            <a:ext cx="3325470" cy="1958585"/>
          </a:xfrm>
        </p:spPr>
        <p:txBody>
          <a:bodyPr/>
          <a:lstStyle>
            <a:lvl1pPr marL="55561" indent="0" algn="l" defTabSz="914377" rtl="0" eaLnBrk="1" latinLnBrk="0" hangingPunct="1">
              <a:lnSpc>
                <a:spcPct val="85000"/>
              </a:lnSpc>
              <a:spcBef>
                <a:spcPts val="0"/>
              </a:spcBef>
              <a:spcAft>
                <a:spcPts val="600"/>
              </a:spcAft>
              <a:buFont typeface="Arial" panose="020B0604020202020204" pitchFamily="34" charset="0"/>
              <a:buNone/>
              <a:defRPr sz="1799"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600"/>
              </a:spcAft>
              <a:buFont typeface="Arial" panose="020B0604020202020204" pitchFamily="34" charset="0"/>
              <a:buChar char="•"/>
              <a:defRPr sz="1799"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799"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600"/>
              </a:spcAft>
              <a:buFont typeface="Graphik" panose="020B0503030202060203" pitchFamily="34" charset="0"/>
              <a:buChar char="–"/>
              <a:defRPr sz="16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algn="ctr"/>
            <a:r>
              <a:rPr lang="en-US" sz="1800"/>
              <a:t>Green Field development</a:t>
            </a:r>
          </a:p>
          <a:p>
            <a:pPr marL="0" algn="ctr"/>
            <a:r>
              <a:rPr lang="en-US" sz="1800"/>
              <a:t>Regex</a:t>
            </a:r>
          </a:p>
          <a:p>
            <a:pPr marL="0" algn="ctr"/>
            <a:r>
              <a:rPr lang="en-US" sz="1800"/>
              <a:t>Validator</a:t>
            </a:r>
          </a:p>
          <a:p>
            <a:pPr marL="0" algn="ctr"/>
            <a:r>
              <a:rPr lang="en-US" sz="1800"/>
              <a:t>Unit Test Code Generation</a:t>
            </a:r>
          </a:p>
          <a:p>
            <a:pPr marL="0" algn="ctr"/>
            <a:r>
              <a:rPr lang="en-US" sz="1800"/>
              <a:t>Data Connection</a:t>
            </a:r>
          </a:p>
          <a:p>
            <a:pPr marL="0" algn="ctr"/>
            <a:r>
              <a:rPr lang="en-US" sz="1800"/>
              <a:t>File Operation</a:t>
            </a:r>
          </a:p>
        </p:txBody>
      </p:sp>
      <p:sp>
        <p:nvSpPr>
          <p:cNvPr id="68" name="TextBox 67">
            <a:extLst>
              <a:ext uri="{FF2B5EF4-FFF2-40B4-BE49-F238E27FC236}">
                <a16:creationId xmlns:a16="http://schemas.microsoft.com/office/drawing/2014/main" id="{C5A84328-0A2E-D1EA-A869-60F08F94162C}"/>
              </a:ext>
            </a:extLst>
          </p:cNvPr>
          <p:cNvSpPr txBox="1"/>
          <p:nvPr/>
        </p:nvSpPr>
        <p:spPr>
          <a:xfrm>
            <a:off x="4409211" y="5298971"/>
            <a:ext cx="2465408" cy="584775"/>
          </a:xfrm>
          <a:prstGeom prst="rect">
            <a:avLst/>
          </a:prstGeom>
          <a:noFill/>
        </p:spPr>
        <p:txBody>
          <a:bodyPr wrap="square">
            <a:spAutoFit/>
          </a:bodyPr>
          <a:lstStyle/>
          <a:p>
            <a:pPr marL="0" algn="ctr"/>
            <a:r>
              <a:rPr lang="en-US" sz="1600">
                <a:solidFill>
                  <a:schemeClr val="accent2"/>
                </a:solidFill>
              </a:rPr>
              <a:t>Or discovered during this part</a:t>
            </a:r>
          </a:p>
        </p:txBody>
      </p:sp>
    </p:spTree>
    <p:extLst>
      <p:ext uri="{BB962C8B-B14F-4D97-AF65-F5344CB8AC3E}">
        <p14:creationId xmlns:p14="http://schemas.microsoft.com/office/powerpoint/2010/main" val="152507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6</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Prompt Engineering RECAP</a:t>
            </a:r>
          </a:p>
        </p:txBody>
      </p:sp>
      <p:sp>
        <p:nvSpPr>
          <p:cNvPr id="14" name="Google Shape;2039;p167">
            <a:extLst>
              <a:ext uri="{FF2B5EF4-FFF2-40B4-BE49-F238E27FC236}">
                <a16:creationId xmlns:a16="http://schemas.microsoft.com/office/drawing/2014/main" id="{7A253B4B-F6AC-76B6-13A3-892863B8F926}"/>
              </a:ext>
            </a:extLst>
          </p:cNvPr>
          <p:cNvSpPr txBox="1">
            <a:spLocks/>
          </p:cNvSpPr>
          <p:nvPr/>
        </p:nvSpPr>
        <p:spPr>
          <a:xfrm>
            <a:off x="6245300" y="1779352"/>
            <a:ext cx="4905167" cy="2141562"/>
          </a:xfrm>
          <a:prstGeom prst="rect">
            <a:avLst/>
          </a:prstGeom>
          <a:ln>
            <a:solidFill>
              <a:schemeClr val="accent1"/>
            </a:solidFill>
          </a:ln>
        </p:spPr>
        <p:txBody>
          <a:bodyPr spcFirstLastPara="1" wrap="square" lIns="121868" tIns="121868" rIns="121868" bIns="121868" anchor="t" anchorCtr="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a:r>
              <a:rPr lang="en-US" sz="1200">
                <a:solidFill>
                  <a:schemeClr val="accent1"/>
                </a:solidFill>
              </a:rPr>
              <a:t>How</a:t>
            </a:r>
          </a:p>
          <a:p>
            <a:pPr marL="0"/>
            <a:r>
              <a:rPr lang="en-US" sz="1200"/>
              <a:t>Specify - Narrow down your prompt to be targeted</a:t>
            </a:r>
          </a:p>
          <a:p>
            <a:pPr marL="0"/>
            <a:r>
              <a:rPr lang="en-US" sz="1200"/>
              <a:t>Contextual Understanding - Comments, Function names, it all helps</a:t>
            </a:r>
          </a:p>
          <a:p>
            <a:pPr marL="0"/>
            <a:r>
              <a:rPr lang="en-US" sz="1200"/>
              <a:t>Efficiency - Write it clearly once and avoid multiple prompts</a:t>
            </a:r>
          </a:p>
          <a:p>
            <a:pPr marL="0"/>
            <a:r>
              <a:rPr lang="en-US" sz="1200"/>
              <a:t>Quality of Response - The more you give copilot, the stronger your response</a:t>
            </a:r>
          </a:p>
          <a:p>
            <a:pPr marL="0"/>
            <a:endParaRPr lang="en-US" sz="1200"/>
          </a:p>
          <a:p>
            <a:pPr marL="0"/>
            <a:endParaRPr lang="en-US" sz="1200"/>
          </a:p>
        </p:txBody>
      </p:sp>
      <p:sp>
        <p:nvSpPr>
          <p:cNvPr id="22" name="TextBox 21">
            <a:extLst>
              <a:ext uri="{FF2B5EF4-FFF2-40B4-BE49-F238E27FC236}">
                <a16:creationId xmlns:a16="http://schemas.microsoft.com/office/drawing/2014/main" id="{0DDD0607-0BEF-52DF-A49C-A8BA84FCCCB3}"/>
              </a:ext>
            </a:extLst>
          </p:cNvPr>
          <p:cNvSpPr txBox="1"/>
          <p:nvPr/>
        </p:nvSpPr>
        <p:spPr>
          <a:xfrm>
            <a:off x="500841" y="6490025"/>
            <a:ext cx="7889032" cy="261610"/>
          </a:xfrm>
          <a:prstGeom prst="rect">
            <a:avLst/>
          </a:prstGeom>
          <a:noFill/>
        </p:spPr>
        <p:txBody>
          <a:bodyPr wrap="square">
            <a:spAutoFit/>
          </a:bodyPr>
          <a:lstStyle/>
          <a:p>
            <a:r>
              <a:rPr lang="en-US" sz="1100"/>
              <a:t>https://platform.openai.com/docs/guides/prompt-engineering/six-strategies-for-getting-better-results</a:t>
            </a:r>
          </a:p>
        </p:txBody>
      </p:sp>
      <p:sp>
        <p:nvSpPr>
          <p:cNvPr id="23" name="Google Shape;2039;p167">
            <a:extLst>
              <a:ext uri="{FF2B5EF4-FFF2-40B4-BE49-F238E27FC236}">
                <a16:creationId xmlns:a16="http://schemas.microsoft.com/office/drawing/2014/main" id="{DF43F465-C2F2-5FF7-110F-7F250603E6D1}"/>
              </a:ext>
            </a:extLst>
          </p:cNvPr>
          <p:cNvSpPr txBox="1">
            <a:spLocks/>
          </p:cNvSpPr>
          <p:nvPr/>
        </p:nvSpPr>
        <p:spPr>
          <a:xfrm>
            <a:off x="608498" y="1779352"/>
            <a:ext cx="4643880" cy="2141562"/>
          </a:xfrm>
          <a:prstGeom prst="rect">
            <a:avLst/>
          </a:prstGeom>
          <a:ln>
            <a:solidFill>
              <a:schemeClr val="accent1"/>
            </a:solidFill>
          </a:ln>
        </p:spPr>
        <p:txBody>
          <a:bodyPr spcFirstLastPara="1" wrap="square" lIns="121868" tIns="121868" rIns="121868" bIns="121868" anchor="t" anchorCtr="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160827">
              <a:buClr>
                <a:schemeClr val="dk1"/>
              </a:buClr>
              <a:buSzPts val="1700"/>
            </a:pPr>
            <a:r>
              <a:rPr lang="en-US" sz="1200">
                <a:solidFill>
                  <a:schemeClr val="accent3">
                    <a:lumMod val="60000"/>
                    <a:lumOff val="40000"/>
                  </a:schemeClr>
                </a:solidFill>
              </a:rPr>
              <a:t>WHY</a:t>
            </a:r>
          </a:p>
          <a:p>
            <a:pPr marL="332277" indent="-171450">
              <a:buClr>
                <a:schemeClr val="dk1"/>
              </a:buClr>
              <a:buSzPts val="1700"/>
              <a:buFont typeface="Arial" panose="020B0604020202020204" pitchFamily="34" charset="0"/>
              <a:buChar char="•"/>
            </a:pPr>
            <a:r>
              <a:rPr lang="en-US" sz="1200">
                <a:solidFill>
                  <a:schemeClr val="dk1"/>
                </a:solidFill>
              </a:rPr>
              <a:t>Maximizes utility of Copilot</a:t>
            </a:r>
          </a:p>
          <a:p>
            <a:pPr marL="332277" indent="-171450">
              <a:buClr>
                <a:schemeClr val="dk1"/>
              </a:buClr>
              <a:buSzPts val="1700"/>
              <a:buFont typeface="Arial" panose="020B0604020202020204" pitchFamily="34" charset="0"/>
              <a:buChar char="•"/>
            </a:pPr>
            <a:r>
              <a:rPr lang="en-US" sz="1200">
                <a:solidFill>
                  <a:schemeClr val="dk1"/>
                </a:solidFill>
              </a:rPr>
              <a:t>Minimizes repeated iterations</a:t>
            </a:r>
          </a:p>
          <a:p>
            <a:pPr marL="332277" indent="-171450">
              <a:buClr>
                <a:schemeClr val="dk1"/>
              </a:buClr>
              <a:buSzPts val="1700"/>
              <a:buFont typeface="Arial" panose="020B0604020202020204" pitchFamily="34" charset="0"/>
              <a:buChar char="•"/>
            </a:pPr>
            <a:r>
              <a:rPr lang="en-US" sz="1200">
                <a:solidFill>
                  <a:schemeClr val="dk1"/>
                </a:solidFill>
              </a:rPr>
              <a:t>Determines code suggestion quality</a:t>
            </a:r>
          </a:p>
          <a:p>
            <a:pPr marL="332277" indent="-171450">
              <a:buClr>
                <a:schemeClr val="dk1"/>
              </a:buClr>
              <a:buSzPts val="1700"/>
              <a:buFont typeface="Arial" panose="020B0604020202020204" pitchFamily="34" charset="0"/>
              <a:buChar char="•"/>
            </a:pPr>
            <a:r>
              <a:rPr lang="en-US" sz="1200">
                <a:solidFill>
                  <a:schemeClr val="dk1"/>
                </a:solidFill>
              </a:rPr>
              <a:t>Skill prompts guide Copilot to understand context &amp; nuances</a:t>
            </a:r>
          </a:p>
          <a:p>
            <a:pPr marL="332277" indent="-171450">
              <a:buClr>
                <a:schemeClr val="dk1"/>
              </a:buClr>
              <a:buSzPts val="1700"/>
              <a:buFont typeface="Arial" panose="020B0604020202020204" pitchFamily="34" charset="0"/>
              <a:buChar char="•"/>
            </a:pPr>
            <a:r>
              <a:rPr lang="en-US" sz="1200">
                <a:solidFill>
                  <a:schemeClr val="dk1"/>
                </a:solidFill>
              </a:rPr>
              <a:t>Refined interactions reduces misunderstandings</a:t>
            </a:r>
            <a:endParaRPr lang="en-US" sz="1000"/>
          </a:p>
          <a:p>
            <a:pPr marL="0"/>
            <a:endParaRPr lang="en-US" sz="1400">
              <a:solidFill>
                <a:schemeClr val="accent1"/>
              </a:solidFill>
            </a:endParaRPr>
          </a:p>
          <a:p>
            <a:pPr marL="0"/>
            <a:endParaRPr lang="en-US" sz="1400"/>
          </a:p>
          <a:p>
            <a:pPr marL="0"/>
            <a:r>
              <a:rPr lang="en-US" sz="1400">
                <a:solidFill>
                  <a:schemeClr val="accent1"/>
                </a:solidFill>
              </a:rPr>
              <a:t> </a:t>
            </a:r>
          </a:p>
        </p:txBody>
      </p:sp>
      <p:sp>
        <p:nvSpPr>
          <p:cNvPr id="24" name="Google Shape;2039;p167">
            <a:extLst>
              <a:ext uri="{FF2B5EF4-FFF2-40B4-BE49-F238E27FC236}">
                <a16:creationId xmlns:a16="http://schemas.microsoft.com/office/drawing/2014/main" id="{024477C6-6BEE-1AD1-DA32-F5D1B03C47CF}"/>
              </a:ext>
            </a:extLst>
          </p:cNvPr>
          <p:cNvSpPr txBox="1">
            <a:spLocks/>
          </p:cNvSpPr>
          <p:nvPr/>
        </p:nvSpPr>
        <p:spPr>
          <a:xfrm>
            <a:off x="1862161" y="1397713"/>
            <a:ext cx="4527556" cy="2715892"/>
          </a:xfrm>
          <a:prstGeom prst="rect">
            <a:avLst/>
          </a:prstGeom>
        </p:spPr>
        <p:txBody>
          <a:bodyPr spcFirstLastPara="1" wrap="square" lIns="121868" tIns="121868" rIns="121868" bIns="121868" anchor="t" anchorCtr="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a:endParaRPr lang="en-US" sz="1000">
              <a:solidFill>
                <a:schemeClr val="accent1"/>
              </a:solidFill>
            </a:endParaRPr>
          </a:p>
          <a:p>
            <a:pPr marL="0"/>
            <a:endParaRPr lang="en-US" sz="1000"/>
          </a:p>
          <a:p>
            <a:pPr marL="0"/>
            <a:endParaRPr lang="en-US" sz="1000"/>
          </a:p>
          <a:p>
            <a:pPr marL="0"/>
            <a:endParaRPr lang="en-US" sz="1400">
              <a:solidFill>
                <a:schemeClr val="accent1"/>
              </a:solidFill>
            </a:endParaRPr>
          </a:p>
          <a:p>
            <a:pPr marL="0"/>
            <a:endParaRPr lang="en-US" sz="1400"/>
          </a:p>
          <a:p>
            <a:pPr marL="0"/>
            <a:r>
              <a:rPr lang="en-US" sz="1400">
                <a:solidFill>
                  <a:schemeClr val="accent1"/>
                </a:solidFill>
              </a:rPr>
              <a:t> </a:t>
            </a:r>
          </a:p>
        </p:txBody>
      </p:sp>
      <p:sp>
        <p:nvSpPr>
          <p:cNvPr id="27" name="TextBox 26">
            <a:extLst>
              <a:ext uri="{FF2B5EF4-FFF2-40B4-BE49-F238E27FC236}">
                <a16:creationId xmlns:a16="http://schemas.microsoft.com/office/drawing/2014/main" id="{4379166D-EF09-6C82-97F8-394055F1CC92}"/>
              </a:ext>
            </a:extLst>
          </p:cNvPr>
          <p:cNvSpPr txBox="1"/>
          <p:nvPr/>
        </p:nvSpPr>
        <p:spPr>
          <a:xfrm>
            <a:off x="1218201" y="885856"/>
            <a:ext cx="8683182" cy="615553"/>
          </a:xfrm>
          <a:prstGeom prst="rect">
            <a:avLst/>
          </a:prstGeom>
          <a:noFill/>
        </p:spPr>
        <p:txBody>
          <a:bodyPr wrap="square">
            <a:spAutoFit/>
          </a:bodyPr>
          <a:lstStyle/>
          <a:p>
            <a:r>
              <a:rPr lang="en-US" sz="1200" b="1">
                <a:solidFill>
                  <a:schemeClr val="accent1">
                    <a:lumMod val="75000"/>
                  </a:schemeClr>
                </a:solidFill>
                <a:latin typeface="+mj-lt"/>
              </a:rPr>
              <a:t>WHAT</a:t>
            </a:r>
            <a:r>
              <a:rPr lang="en-US" sz="1200" b="1">
                <a:solidFill>
                  <a:schemeClr val="dk1"/>
                </a:solidFill>
                <a:latin typeface="+mj-lt"/>
              </a:rPr>
              <a:t> - </a:t>
            </a:r>
            <a:r>
              <a:rPr lang="en" sz="1400" i="1">
                <a:solidFill>
                  <a:schemeClr val="dk1"/>
                </a:solidFill>
                <a:latin typeface="+mj-lt"/>
              </a:rPr>
              <a:t>Prompt engineering is the process of designing and creating high-quality prompts that can be used to generate accurate and useful code suggestions with Copilot</a:t>
            </a:r>
            <a:r>
              <a:rPr lang="en" sz="2000" i="1">
                <a:solidFill>
                  <a:schemeClr val="accent1"/>
                </a:solidFill>
              </a:rPr>
              <a:t>.</a:t>
            </a:r>
            <a:endParaRPr lang="en-US" i="1"/>
          </a:p>
        </p:txBody>
      </p:sp>
      <p:sp>
        <p:nvSpPr>
          <p:cNvPr id="28" name="Google Shape;2039;p167">
            <a:extLst>
              <a:ext uri="{FF2B5EF4-FFF2-40B4-BE49-F238E27FC236}">
                <a16:creationId xmlns:a16="http://schemas.microsoft.com/office/drawing/2014/main" id="{348EBF4F-F143-98AF-BEA1-7356D46B8D18}"/>
              </a:ext>
            </a:extLst>
          </p:cNvPr>
          <p:cNvSpPr txBox="1">
            <a:spLocks/>
          </p:cNvSpPr>
          <p:nvPr/>
        </p:nvSpPr>
        <p:spPr>
          <a:xfrm>
            <a:off x="6245300" y="4113605"/>
            <a:ext cx="4905167" cy="2141562"/>
          </a:xfrm>
          <a:prstGeom prst="rect">
            <a:avLst/>
          </a:prstGeom>
          <a:ln>
            <a:solidFill>
              <a:schemeClr val="accent1"/>
            </a:solidFill>
          </a:ln>
        </p:spPr>
        <p:txBody>
          <a:bodyPr spcFirstLastPara="1" wrap="square" lIns="121868" tIns="121868" rIns="121868" bIns="121868" anchor="t" anchorCtr="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a:r>
              <a:rPr lang="en-US" sz="1200">
                <a:solidFill>
                  <a:schemeClr val="accent1"/>
                </a:solidFill>
              </a:rPr>
              <a:t>Refine</a:t>
            </a:r>
          </a:p>
          <a:p>
            <a:pPr marL="171450" indent="-171450">
              <a:buFont typeface="Arial" panose="020B0604020202020204" pitchFamily="34" charset="0"/>
              <a:buChar char="•"/>
            </a:pPr>
            <a:r>
              <a:rPr lang="en-US" sz="1200"/>
              <a:t>Control Output Verbosity</a:t>
            </a:r>
          </a:p>
          <a:p>
            <a:pPr marL="171450" indent="-171450">
              <a:buFont typeface="Arial" panose="020B0604020202020204" pitchFamily="34" charset="0"/>
              <a:buChar char="•"/>
            </a:pPr>
            <a:r>
              <a:rPr lang="en-US" sz="1200"/>
              <a:t>Provide Examples</a:t>
            </a:r>
          </a:p>
          <a:p>
            <a:pPr marL="171450" indent="-171450">
              <a:buFont typeface="Arial" panose="020B0604020202020204" pitchFamily="34" charset="0"/>
              <a:buChar char="•"/>
            </a:pPr>
            <a:r>
              <a:rPr lang="en-US" sz="1200"/>
              <a:t>Give Direction</a:t>
            </a:r>
          </a:p>
          <a:p>
            <a:pPr marL="171450" indent="-171450">
              <a:buFont typeface="Arial" panose="020B0604020202020204" pitchFamily="34" charset="0"/>
              <a:buChar char="•"/>
            </a:pPr>
            <a:r>
              <a:rPr lang="en-US" sz="1200"/>
              <a:t>Format your Response</a:t>
            </a:r>
          </a:p>
          <a:p>
            <a:pPr marL="171450" indent="-171450">
              <a:buFont typeface="Arial" panose="020B0604020202020204" pitchFamily="34" charset="0"/>
              <a:buChar char="•"/>
            </a:pPr>
            <a:r>
              <a:rPr lang="en-US" sz="1200"/>
              <a:t>Evaluate Quality</a:t>
            </a:r>
          </a:p>
          <a:p>
            <a:pPr marL="171450" indent="-171450">
              <a:buFont typeface="Arial" panose="020B0604020202020204" pitchFamily="34" charset="0"/>
              <a:buChar char="•"/>
            </a:pPr>
            <a:r>
              <a:rPr lang="en-US" sz="1200"/>
              <a:t>Chaining Prompts</a:t>
            </a:r>
          </a:p>
          <a:p>
            <a:pPr marL="0"/>
            <a:endParaRPr lang="en-US" sz="1200"/>
          </a:p>
          <a:p>
            <a:pPr marL="0"/>
            <a:endParaRPr lang="en-US" sz="1200"/>
          </a:p>
          <a:p>
            <a:pPr marL="0"/>
            <a:endParaRPr lang="en-US" sz="1200"/>
          </a:p>
          <a:p>
            <a:pPr marL="0"/>
            <a:endParaRPr lang="en-US" sz="1200"/>
          </a:p>
          <a:p>
            <a:pPr marL="0"/>
            <a:endParaRPr lang="en-US" sz="1200"/>
          </a:p>
          <a:p>
            <a:pPr marL="0"/>
            <a:r>
              <a:rPr lang="en-US" sz="1200"/>
              <a:t> </a:t>
            </a:r>
          </a:p>
        </p:txBody>
      </p:sp>
    </p:spTree>
    <p:extLst>
      <p:ext uri="{BB962C8B-B14F-4D97-AF65-F5344CB8AC3E}">
        <p14:creationId xmlns:p14="http://schemas.microsoft.com/office/powerpoint/2010/main" val="2414890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430C3-8936-0867-F7E4-E809041188D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9094526-9328-5F34-5E36-A435DB8BC38A}"/>
              </a:ext>
            </a:extLst>
          </p:cNvPr>
          <p:cNvSpPr>
            <a:spLocks noGrp="1"/>
          </p:cNvSpPr>
          <p:nvPr>
            <p:ph type="body" sz="quarter" idx="13"/>
          </p:nvPr>
        </p:nvSpPr>
        <p:spPr/>
        <p:txBody>
          <a:bodyPr/>
          <a:lstStyle/>
          <a:p>
            <a:r>
              <a:rPr lang="en-US"/>
              <a:t>Testing Section</a:t>
            </a:r>
          </a:p>
        </p:txBody>
      </p:sp>
    </p:spTree>
    <p:extLst>
      <p:ext uri="{BB962C8B-B14F-4D97-AF65-F5344CB8AC3E}">
        <p14:creationId xmlns:p14="http://schemas.microsoft.com/office/powerpoint/2010/main" val="4174732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61</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Test scenario generation</a:t>
            </a:r>
            <a:endParaRPr lang="en-US" sz="3200" b="0" i="0" u="none" strike="noStrike">
              <a:solidFill>
                <a:srgbClr val="000000"/>
              </a:solidFill>
              <a:effectLst/>
              <a:latin typeface="Graphik" panose="020B0503030202060203" pitchFamily="34" charset="0"/>
            </a:endParaRPr>
          </a:p>
          <a:p>
            <a:endParaRPr lang="en-US"/>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2508379"/>
          </a:xfrm>
          <a:prstGeom prst="rect">
            <a:avLst/>
          </a:prstGeom>
          <a:noFill/>
        </p:spPr>
        <p:txBody>
          <a:bodyPr wrap="square" lIns="0" tIns="0" rIns="0" bIns="45720" rtlCol="0">
            <a:spAutoFit/>
          </a:bodyPr>
          <a:lstStyle/>
          <a:p>
            <a:r>
              <a:rPr lang="en-US" sz="1600" b="1" dirty="0"/>
              <a:t>Capability</a:t>
            </a:r>
            <a:r>
              <a:rPr lang="en-US" sz="1600" dirty="0"/>
              <a:t>: Generation of test scenario based on requirements. </a:t>
            </a:r>
          </a:p>
          <a:p>
            <a:r>
              <a:rPr lang="en-US" sz="1600" dirty="0"/>
              <a:t>Generation of selenium test scripts.</a:t>
            </a:r>
          </a:p>
          <a:p>
            <a:endParaRPr lang="en-US" sz="1600" dirty="0"/>
          </a:p>
          <a:p>
            <a:r>
              <a:rPr lang="en-US" sz="1600" b="1" dirty="0"/>
              <a:t>Example</a:t>
            </a:r>
            <a:r>
              <a:rPr lang="en-US" sz="1600" dirty="0"/>
              <a:t>: Generate of test scenario for banking application for OTP validation of new device login.</a:t>
            </a:r>
            <a:endParaRPr lang="en-US" sz="1600" b="0" dirty="0">
              <a:solidFill>
                <a:srgbClr val="CCCCCC"/>
              </a:solidFill>
              <a:effectLst/>
              <a:latin typeface="Consolas" panose="020B0609020204030204" pitchFamily="49" charset="0"/>
            </a:endParaRPr>
          </a:p>
          <a:p>
            <a:endParaRPr lang="en-US" sz="1600" dirty="0"/>
          </a:p>
          <a:p>
            <a:r>
              <a:rPr lang="en-US" sz="1600" b="1" dirty="0"/>
              <a:t>Demo</a:t>
            </a:r>
            <a:r>
              <a:rPr lang="en-US" sz="1600" dirty="0"/>
              <a:t> </a:t>
            </a:r>
            <a:r>
              <a:rPr lang="en-US" sz="1600" b="1" dirty="0"/>
              <a:t>File name </a:t>
            </a:r>
            <a:r>
              <a:rPr lang="en-US" sz="1600" dirty="0"/>
              <a:t>-  NA</a:t>
            </a:r>
          </a:p>
          <a:p>
            <a:endParaRPr lang="en-US" sz="1600" dirty="0"/>
          </a:p>
        </p:txBody>
      </p:sp>
      <p:pic>
        <p:nvPicPr>
          <p:cNvPr id="6" name="Picture 5">
            <a:extLst>
              <a:ext uri="{FF2B5EF4-FFF2-40B4-BE49-F238E27FC236}">
                <a16:creationId xmlns:a16="http://schemas.microsoft.com/office/drawing/2014/main" id="{C00BBCD7-63D0-1F57-C7A1-BD3BF942F9E0}"/>
              </a:ext>
            </a:extLst>
          </p:cNvPr>
          <p:cNvPicPr>
            <a:picLocks noChangeAspect="1"/>
          </p:cNvPicPr>
          <p:nvPr/>
        </p:nvPicPr>
        <p:blipFill>
          <a:blip r:embed="rId3"/>
          <a:stretch>
            <a:fillRect/>
          </a:stretch>
        </p:blipFill>
        <p:spPr>
          <a:xfrm>
            <a:off x="4978239" y="858294"/>
            <a:ext cx="6832761" cy="5618706"/>
          </a:xfrm>
          <a:prstGeom prst="rect">
            <a:avLst/>
          </a:prstGeom>
          <a:ln>
            <a:solidFill>
              <a:schemeClr val="accent1"/>
            </a:solidFill>
          </a:ln>
        </p:spPr>
      </p:pic>
    </p:spTree>
    <p:extLst>
      <p:ext uri="{BB962C8B-B14F-4D97-AF65-F5344CB8AC3E}">
        <p14:creationId xmlns:p14="http://schemas.microsoft.com/office/powerpoint/2010/main" val="1519025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p:txBody>
          <a:bodyPr/>
          <a:lstStyle/>
          <a:p>
            <a:fld id="{1F90F471-3972-4120-B8B3-0237DE626C35}" type="slidenum">
              <a:rPr lang="en-US" smtClean="0"/>
              <a:pPr/>
              <a:t>62</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Demo – </a:t>
            </a:r>
            <a:r>
              <a:rPr lang="en-US" sz="3200" u="none" strike="noStrike">
                <a:effectLst/>
              </a:rPr>
              <a:t>Test script from test scenario</a:t>
            </a:r>
            <a:endParaRPr lang="en-US"/>
          </a:p>
        </p:txBody>
      </p:sp>
      <p:sp>
        <p:nvSpPr>
          <p:cNvPr id="5" name="TextBox 4">
            <a:extLst>
              <a:ext uri="{FF2B5EF4-FFF2-40B4-BE49-F238E27FC236}">
                <a16:creationId xmlns:a16="http://schemas.microsoft.com/office/drawing/2014/main" id="{CF7EEDB4-FE87-FBAB-E5DD-40782B8A42C4}"/>
              </a:ext>
            </a:extLst>
          </p:cNvPr>
          <p:cNvSpPr txBox="1"/>
          <p:nvPr/>
        </p:nvSpPr>
        <p:spPr>
          <a:xfrm>
            <a:off x="388465" y="1121789"/>
            <a:ext cx="4336384" cy="2262158"/>
          </a:xfrm>
          <a:prstGeom prst="rect">
            <a:avLst/>
          </a:prstGeom>
          <a:noFill/>
        </p:spPr>
        <p:txBody>
          <a:bodyPr wrap="square" lIns="0" tIns="0" rIns="0" bIns="45720" rtlCol="0">
            <a:spAutoFit/>
          </a:bodyPr>
          <a:lstStyle/>
          <a:p>
            <a:r>
              <a:rPr lang="en-US" sz="1600" b="1"/>
              <a:t>Capability</a:t>
            </a:r>
            <a:r>
              <a:rPr lang="en-US" sz="1600"/>
              <a:t>: Generation of automation test scripts based on test scenario.</a:t>
            </a:r>
          </a:p>
          <a:p>
            <a:endParaRPr lang="en-US" sz="1600"/>
          </a:p>
          <a:p>
            <a:r>
              <a:rPr lang="en-US" sz="1600" b="1"/>
              <a:t>Example</a:t>
            </a:r>
            <a:r>
              <a:rPr lang="en-US" sz="1600"/>
              <a:t>: Generate of selenium test scenario for banking application for OTP validation of new device login.</a:t>
            </a:r>
            <a:endParaRPr lang="en-US" sz="1600" b="0">
              <a:solidFill>
                <a:srgbClr val="CCCCCC"/>
              </a:solidFill>
              <a:effectLst/>
              <a:latin typeface="Consolas" panose="020B0609020204030204" pitchFamily="49" charset="0"/>
            </a:endParaRPr>
          </a:p>
          <a:p>
            <a:endParaRPr lang="en-US" sz="1600"/>
          </a:p>
          <a:p>
            <a:r>
              <a:rPr lang="en-US" sz="1600" b="1"/>
              <a:t>Demo</a:t>
            </a:r>
            <a:r>
              <a:rPr lang="en-US" sz="1600"/>
              <a:t> </a:t>
            </a:r>
            <a:r>
              <a:rPr lang="en-US" sz="1600" b="1"/>
              <a:t>File name </a:t>
            </a:r>
            <a:r>
              <a:rPr lang="en-US" sz="1600"/>
              <a:t>-  NA</a:t>
            </a:r>
          </a:p>
          <a:p>
            <a:endParaRPr lang="en-US" sz="1600"/>
          </a:p>
        </p:txBody>
      </p:sp>
      <p:sp>
        <p:nvSpPr>
          <p:cNvPr id="6" name="TextBox 5">
            <a:extLst>
              <a:ext uri="{FF2B5EF4-FFF2-40B4-BE49-F238E27FC236}">
                <a16:creationId xmlns:a16="http://schemas.microsoft.com/office/drawing/2014/main" id="{4A66E3B2-F95E-B846-EB57-E8EA5A5CDD19}"/>
              </a:ext>
            </a:extLst>
          </p:cNvPr>
          <p:cNvSpPr txBox="1"/>
          <p:nvPr/>
        </p:nvSpPr>
        <p:spPr>
          <a:xfrm>
            <a:off x="4972397" y="1013966"/>
            <a:ext cx="6838603" cy="5463034"/>
          </a:xfrm>
          <a:prstGeom prst="rect">
            <a:avLst/>
          </a:prstGeom>
          <a:noFill/>
          <a:ln>
            <a:solidFill>
              <a:schemeClr val="accent1"/>
            </a:solidFill>
          </a:ln>
        </p:spPr>
        <p:txBody>
          <a:bodyPr wrap="square" lIns="0" tIns="0" rIns="0" bIns="45720" rtlCol="0">
            <a:spAutoFit/>
          </a:bodyPr>
          <a:lstStyle/>
          <a:p>
            <a:r>
              <a:rPr lang="en-US" sz="1100" b="0">
                <a:solidFill>
                  <a:srgbClr val="CF222E"/>
                </a:solidFill>
                <a:effectLst/>
                <a:latin typeface="Consolas" panose="020B0609020204030204" pitchFamily="49" charset="0"/>
              </a:rPr>
              <a:t>from</a:t>
            </a:r>
            <a:r>
              <a:rPr lang="en-US" sz="1100" b="0">
                <a:solidFill>
                  <a:srgbClr val="1F2328"/>
                </a:solidFill>
                <a:effectLst/>
                <a:latin typeface="Consolas" panose="020B0609020204030204" pitchFamily="49" charset="0"/>
              </a:rPr>
              <a:t> selenium </a:t>
            </a:r>
            <a:r>
              <a:rPr lang="en-US" sz="1100" b="0">
                <a:solidFill>
                  <a:srgbClr val="CF222E"/>
                </a:solidFill>
                <a:effectLst/>
                <a:latin typeface="Consolas" panose="020B0609020204030204" pitchFamily="49" charset="0"/>
              </a:rPr>
              <a:t>import</a:t>
            </a:r>
            <a:r>
              <a:rPr lang="en-US" sz="1100" b="0">
                <a:solidFill>
                  <a:srgbClr val="1F2328"/>
                </a:solidFill>
                <a:effectLst/>
                <a:latin typeface="Consolas" panose="020B0609020204030204" pitchFamily="49" charset="0"/>
              </a:rPr>
              <a:t> </a:t>
            </a:r>
            <a:r>
              <a:rPr lang="en-US" sz="1100" b="0" err="1">
                <a:solidFill>
                  <a:srgbClr val="1F2328"/>
                </a:solidFill>
                <a:effectLst/>
                <a:latin typeface="Consolas" panose="020B0609020204030204" pitchFamily="49" charset="0"/>
              </a:rPr>
              <a:t>webdriver</a:t>
            </a:r>
            <a:endParaRPr lang="en-US" sz="1100" b="0">
              <a:solidFill>
                <a:srgbClr val="1F2328"/>
              </a:solidFill>
              <a:effectLst/>
              <a:latin typeface="Consolas" panose="020B0609020204030204" pitchFamily="49" charset="0"/>
            </a:endParaRPr>
          </a:p>
          <a:p>
            <a:r>
              <a:rPr lang="en-US" sz="1100" b="0">
                <a:solidFill>
                  <a:srgbClr val="CF222E"/>
                </a:solidFill>
                <a:effectLst/>
                <a:latin typeface="Consolas" panose="020B0609020204030204" pitchFamily="49" charset="0"/>
              </a:rPr>
              <a:t>from</a:t>
            </a:r>
            <a:r>
              <a:rPr lang="en-US" sz="1100" b="0">
                <a:solidFill>
                  <a:srgbClr val="1F2328"/>
                </a:solidFill>
                <a:effectLst/>
                <a:latin typeface="Consolas" panose="020B0609020204030204" pitchFamily="49" charset="0"/>
              </a:rPr>
              <a:t> selenium.webdriver.common.by </a:t>
            </a:r>
            <a:r>
              <a:rPr lang="en-US" sz="1100" b="0">
                <a:solidFill>
                  <a:srgbClr val="CF222E"/>
                </a:solidFill>
                <a:effectLst/>
                <a:latin typeface="Consolas" panose="020B0609020204030204" pitchFamily="49" charset="0"/>
              </a:rPr>
              <a:t>import</a:t>
            </a:r>
            <a:r>
              <a:rPr lang="en-US" sz="1100" b="0">
                <a:solidFill>
                  <a:srgbClr val="1F2328"/>
                </a:solidFill>
                <a:effectLst/>
                <a:latin typeface="Consolas" panose="020B0609020204030204" pitchFamily="49" charset="0"/>
              </a:rPr>
              <a:t> By</a:t>
            </a:r>
          </a:p>
          <a:p>
            <a:r>
              <a:rPr lang="en-US" sz="1100" b="0">
                <a:solidFill>
                  <a:srgbClr val="CF222E"/>
                </a:solidFill>
                <a:effectLst/>
                <a:latin typeface="Consolas" panose="020B0609020204030204" pitchFamily="49" charset="0"/>
              </a:rPr>
              <a:t>import</a:t>
            </a:r>
            <a:r>
              <a:rPr lang="en-US" sz="1100" b="0">
                <a:solidFill>
                  <a:srgbClr val="1F2328"/>
                </a:solidFill>
                <a:effectLst/>
                <a:latin typeface="Consolas" panose="020B0609020204030204" pitchFamily="49" charset="0"/>
              </a:rPr>
              <a:t> </a:t>
            </a:r>
            <a:r>
              <a:rPr lang="en-US" sz="1100" b="0">
                <a:solidFill>
                  <a:srgbClr val="953800"/>
                </a:solidFill>
                <a:effectLst/>
                <a:latin typeface="Consolas" panose="020B0609020204030204" pitchFamily="49" charset="0"/>
              </a:rPr>
              <a:t>time</a:t>
            </a:r>
            <a:endParaRPr lang="en-US" sz="1100" b="0">
              <a:solidFill>
                <a:srgbClr val="1F2328"/>
              </a:solidFill>
              <a:effectLst/>
              <a:latin typeface="Consolas" panose="020B0609020204030204" pitchFamily="49" charset="0"/>
            </a:endParaRPr>
          </a:p>
          <a:p>
            <a:br>
              <a:rPr lang="en-US" sz="1100" b="0">
                <a:solidFill>
                  <a:srgbClr val="1F2328"/>
                </a:solidFill>
                <a:effectLst/>
                <a:latin typeface="Consolas" panose="020B0609020204030204" pitchFamily="49" charset="0"/>
              </a:rPr>
            </a:br>
            <a:r>
              <a:rPr lang="en-US" sz="1100" b="0">
                <a:solidFill>
                  <a:srgbClr val="6E7781"/>
                </a:solidFill>
                <a:effectLst/>
                <a:latin typeface="Consolas" panose="020B0609020204030204" pitchFamily="49" charset="0"/>
              </a:rPr>
              <a:t># Initialize the driver</a:t>
            </a:r>
            <a:endParaRPr lang="en-US" sz="1100" b="0">
              <a:solidFill>
                <a:srgbClr val="1F2328"/>
              </a:solidFill>
              <a:effectLst/>
              <a:latin typeface="Consolas" panose="020B0609020204030204" pitchFamily="49" charset="0"/>
            </a:endParaRPr>
          </a:p>
          <a:p>
            <a:r>
              <a:rPr lang="en-US" sz="1100" b="0">
                <a:solidFill>
                  <a:srgbClr val="1F2328"/>
                </a:solidFill>
                <a:effectLst/>
                <a:latin typeface="Consolas" panose="020B0609020204030204" pitchFamily="49" charset="0"/>
              </a:rPr>
              <a:t>driver </a:t>
            </a:r>
            <a:r>
              <a:rPr lang="en-US" sz="1100" b="0">
                <a:solidFill>
                  <a:srgbClr val="CF222E"/>
                </a:solidFill>
                <a:effectLst/>
                <a:latin typeface="Consolas" panose="020B0609020204030204" pitchFamily="49" charset="0"/>
              </a:rPr>
              <a:t>=</a:t>
            </a:r>
            <a:r>
              <a:rPr lang="en-US" sz="1100" b="0">
                <a:solidFill>
                  <a:srgbClr val="1F2328"/>
                </a:solidFill>
                <a:effectLst/>
                <a:latin typeface="Consolas" panose="020B0609020204030204" pitchFamily="49" charset="0"/>
              </a:rPr>
              <a:t> </a:t>
            </a:r>
            <a:r>
              <a:rPr lang="en-US" sz="1100" b="0" err="1">
                <a:solidFill>
                  <a:srgbClr val="1F2328"/>
                </a:solidFill>
                <a:effectLst/>
                <a:latin typeface="Consolas" panose="020B0609020204030204" pitchFamily="49" charset="0"/>
              </a:rPr>
              <a:t>webdriver.Chrome</a:t>
            </a:r>
            <a:r>
              <a:rPr lang="en-US" sz="1100" b="0">
                <a:solidFill>
                  <a:srgbClr val="1F2328"/>
                </a:solidFill>
                <a:effectLst/>
                <a:latin typeface="Consolas" panose="020B0609020204030204" pitchFamily="49" charset="0"/>
              </a:rPr>
              <a:t>(</a:t>
            </a:r>
            <a:r>
              <a:rPr lang="en-US" sz="1100" b="0" err="1">
                <a:solidFill>
                  <a:srgbClr val="953800"/>
                </a:solidFill>
                <a:effectLst/>
                <a:latin typeface="Consolas" panose="020B0609020204030204" pitchFamily="49" charset="0"/>
              </a:rPr>
              <a:t>executable_path</a:t>
            </a:r>
            <a:r>
              <a:rPr lang="en-US" sz="1100" b="0">
                <a:solidFill>
                  <a:srgbClr val="CF222E"/>
                </a:solidFill>
                <a:effectLst/>
                <a:latin typeface="Consolas" panose="020B0609020204030204" pitchFamily="49" charset="0"/>
              </a:rPr>
              <a:t>=</a:t>
            </a:r>
            <a:r>
              <a:rPr lang="en-US" sz="1100" b="0">
                <a:solidFill>
                  <a:srgbClr val="0A3069"/>
                </a:solidFill>
                <a:effectLst/>
                <a:latin typeface="Consolas" panose="020B0609020204030204" pitchFamily="49" charset="0"/>
              </a:rPr>
              <a:t>'</a:t>
            </a:r>
            <a:r>
              <a:rPr lang="en-US" sz="1100" b="0" err="1">
                <a:solidFill>
                  <a:srgbClr val="0A3069"/>
                </a:solidFill>
                <a:effectLst/>
                <a:latin typeface="Consolas" panose="020B0609020204030204" pitchFamily="49" charset="0"/>
              </a:rPr>
              <a:t>path_to_your_chromedriver</a:t>
            </a:r>
            <a:r>
              <a:rPr lang="en-US" sz="1100" b="0">
                <a:solidFill>
                  <a:srgbClr val="0A3069"/>
                </a:solidFill>
                <a:effectLst/>
                <a:latin typeface="Consolas" panose="020B0609020204030204" pitchFamily="49" charset="0"/>
              </a:rPr>
              <a:t>'</a:t>
            </a:r>
            <a:r>
              <a:rPr lang="en-US" sz="1100" b="0">
                <a:solidFill>
                  <a:srgbClr val="1F2328"/>
                </a:solidFill>
                <a:effectLst/>
                <a:latin typeface="Consolas" panose="020B0609020204030204" pitchFamily="49" charset="0"/>
              </a:rPr>
              <a:t>)</a:t>
            </a:r>
          </a:p>
          <a:p>
            <a:br>
              <a:rPr lang="en-US" sz="1100" b="0">
                <a:solidFill>
                  <a:srgbClr val="1F2328"/>
                </a:solidFill>
                <a:effectLst/>
                <a:latin typeface="Consolas" panose="020B0609020204030204" pitchFamily="49" charset="0"/>
              </a:rPr>
            </a:br>
            <a:r>
              <a:rPr lang="en-US" sz="1100" b="0">
                <a:solidFill>
                  <a:srgbClr val="CF222E"/>
                </a:solidFill>
                <a:effectLst/>
                <a:latin typeface="Consolas" panose="020B0609020204030204" pitchFamily="49" charset="0"/>
              </a:rPr>
              <a:t>def</a:t>
            </a:r>
            <a:r>
              <a:rPr lang="en-US" sz="1100" b="0">
                <a:solidFill>
                  <a:srgbClr val="1F2328"/>
                </a:solidFill>
                <a:effectLst/>
                <a:latin typeface="Consolas" panose="020B0609020204030204" pitchFamily="49" charset="0"/>
              </a:rPr>
              <a:t> </a:t>
            </a:r>
            <a:r>
              <a:rPr lang="en-US" sz="1100" b="0" err="1">
                <a:solidFill>
                  <a:srgbClr val="8250DF"/>
                </a:solidFill>
                <a:effectLst/>
                <a:latin typeface="Consolas" panose="020B0609020204030204" pitchFamily="49" charset="0"/>
              </a:rPr>
              <a:t>test_login_new_device</a:t>
            </a:r>
            <a:r>
              <a:rPr lang="en-US" sz="1100" b="0">
                <a:solidFill>
                  <a:srgbClr val="1F2328"/>
                </a:solidFill>
                <a:effectLst/>
                <a:latin typeface="Consolas" panose="020B0609020204030204" pitchFamily="49" charset="0"/>
              </a:rPr>
              <a:t>():</a:t>
            </a:r>
          </a:p>
          <a:p>
            <a:r>
              <a:rPr lang="en-US" sz="1100" b="0">
                <a:solidFill>
                  <a:srgbClr val="1F2328"/>
                </a:solidFill>
                <a:effectLst/>
                <a:latin typeface="Consolas" panose="020B0609020204030204" pitchFamily="49" charset="0"/>
              </a:rPr>
              <a:t>    </a:t>
            </a:r>
            <a:r>
              <a:rPr lang="en-US" sz="1100" b="0" err="1">
                <a:solidFill>
                  <a:srgbClr val="1F2328"/>
                </a:solidFill>
                <a:effectLst/>
                <a:latin typeface="Consolas" panose="020B0609020204030204" pitchFamily="49" charset="0"/>
              </a:rPr>
              <a:t>driver.get</a:t>
            </a:r>
            <a:r>
              <a:rPr lang="en-US" sz="1100" b="0">
                <a:solidFill>
                  <a:srgbClr val="1F2328"/>
                </a:solidFill>
                <a:effectLst/>
                <a:latin typeface="Consolas" panose="020B0609020204030204" pitchFamily="49" charset="0"/>
              </a:rPr>
              <a:t>(</a:t>
            </a:r>
            <a:r>
              <a:rPr lang="en-US" sz="1100" b="0">
                <a:solidFill>
                  <a:srgbClr val="0A3069"/>
                </a:solidFill>
                <a:effectLst/>
                <a:latin typeface="Consolas" panose="020B0609020204030204" pitchFamily="49" charset="0"/>
              </a:rPr>
              <a:t>'https://yourbankwebsite.com/login'</a:t>
            </a:r>
            <a:r>
              <a:rPr lang="en-US" sz="1100" b="0">
                <a:solidFill>
                  <a:srgbClr val="1F2328"/>
                </a:solidFill>
                <a:effectLst/>
                <a:latin typeface="Consolas" panose="020B0609020204030204" pitchFamily="49" charset="0"/>
              </a:rPr>
              <a:t>)</a:t>
            </a:r>
          </a:p>
          <a:p>
            <a:br>
              <a:rPr lang="en-US" sz="1100" b="0">
                <a:solidFill>
                  <a:srgbClr val="1F2328"/>
                </a:solidFill>
                <a:effectLst/>
                <a:latin typeface="Consolas" panose="020B0609020204030204" pitchFamily="49" charset="0"/>
              </a:rPr>
            </a:br>
            <a:r>
              <a:rPr lang="en-US" sz="1100" b="0">
                <a:solidFill>
                  <a:srgbClr val="1F2328"/>
                </a:solidFill>
                <a:effectLst/>
                <a:latin typeface="Consolas" panose="020B0609020204030204" pitchFamily="49" charset="0"/>
              </a:rPr>
              <a:t>    </a:t>
            </a:r>
            <a:r>
              <a:rPr lang="en-US" sz="1100" b="0">
                <a:solidFill>
                  <a:srgbClr val="6E7781"/>
                </a:solidFill>
                <a:effectLst/>
                <a:latin typeface="Consolas" panose="020B0609020204030204" pitchFamily="49" charset="0"/>
              </a:rPr>
              <a:t># Assuming there's an element that can identify a new device</a:t>
            </a:r>
            <a:endParaRPr lang="en-US" sz="1100" b="0">
              <a:solidFill>
                <a:srgbClr val="1F2328"/>
              </a:solidFill>
              <a:effectLst/>
              <a:latin typeface="Consolas" panose="020B0609020204030204" pitchFamily="49" charset="0"/>
            </a:endParaRPr>
          </a:p>
          <a:p>
            <a:r>
              <a:rPr lang="en-US" sz="1100" b="0">
                <a:solidFill>
                  <a:srgbClr val="1F2328"/>
                </a:solidFill>
                <a:effectLst/>
                <a:latin typeface="Consolas" panose="020B0609020204030204" pitchFamily="49" charset="0"/>
              </a:rPr>
              <a:t>    </a:t>
            </a:r>
            <a:r>
              <a:rPr lang="en-US" sz="1100" b="0">
                <a:solidFill>
                  <a:srgbClr val="CF222E"/>
                </a:solidFill>
                <a:effectLst/>
                <a:latin typeface="Consolas" panose="020B0609020204030204" pitchFamily="49" charset="0"/>
              </a:rPr>
              <a:t>if</a:t>
            </a:r>
            <a:r>
              <a:rPr lang="en-US" sz="1100" b="0">
                <a:solidFill>
                  <a:srgbClr val="1F2328"/>
                </a:solidFill>
                <a:effectLst/>
                <a:latin typeface="Consolas" panose="020B0609020204030204" pitchFamily="49" charset="0"/>
              </a:rPr>
              <a:t> </a:t>
            </a:r>
            <a:r>
              <a:rPr lang="en-US" sz="1100" b="0" err="1">
                <a:solidFill>
                  <a:srgbClr val="1F2328"/>
                </a:solidFill>
                <a:effectLst/>
                <a:latin typeface="Consolas" panose="020B0609020204030204" pitchFamily="49" charset="0"/>
              </a:rPr>
              <a:t>driver.find_element</a:t>
            </a:r>
            <a:r>
              <a:rPr lang="en-US" sz="1100" b="0">
                <a:solidFill>
                  <a:srgbClr val="1F2328"/>
                </a:solidFill>
                <a:effectLst/>
                <a:latin typeface="Consolas" panose="020B0609020204030204" pitchFamily="49" charset="0"/>
              </a:rPr>
              <a:t>(By.</a:t>
            </a:r>
            <a:r>
              <a:rPr lang="en-US" sz="1100" b="0">
                <a:solidFill>
                  <a:srgbClr val="0550AE"/>
                </a:solidFill>
                <a:effectLst/>
                <a:latin typeface="Consolas" panose="020B0609020204030204" pitchFamily="49" charset="0"/>
              </a:rPr>
              <a:t>ID</a:t>
            </a:r>
            <a:r>
              <a:rPr lang="en-US" sz="1100" b="0">
                <a:solidFill>
                  <a:srgbClr val="1F2328"/>
                </a:solidFill>
                <a:effectLst/>
                <a:latin typeface="Consolas" panose="020B0609020204030204" pitchFamily="49" charset="0"/>
              </a:rPr>
              <a:t>, </a:t>
            </a:r>
            <a:r>
              <a:rPr lang="en-US" sz="1100" b="0">
                <a:solidFill>
                  <a:srgbClr val="0A3069"/>
                </a:solidFill>
                <a:effectLst/>
                <a:latin typeface="Consolas" panose="020B0609020204030204" pitchFamily="49" charset="0"/>
              </a:rPr>
              <a:t>'</a:t>
            </a:r>
            <a:r>
              <a:rPr lang="en-US" sz="1100" b="0" err="1">
                <a:solidFill>
                  <a:srgbClr val="0A3069"/>
                </a:solidFill>
                <a:effectLst/>
                <a:latin typeface="Consolas" panose="020B0609020204030204" pitchFamily="49" charset="0"/>
              </a:rPr>
              <a:t>newDeviceElement</a:t>
            </a:r>
            <a:r>
              <a:rPr lang="en-US" sz="1100" b="0">
                <a:solidFill>
                  <a:srgbClr val="0A3069"/>
                </a:solidFill>
                <a:effectLst/>
                <a:latin typeface="Consolas" panose="020B0609020204030204" pitchFamily="49" charset="0"/>
              </a:rPr>
              <a:t>'</a:t>
            </a:r>
            <a:r>
              <a:rPr lang="en-US" sz="1100" b="0">
                <a:solidFill>
                  <a:srgbClr val="1F2328"/>
                </a:solidFill>
                <a:effectLst/>
                <a:latin typeface="Consolas" panose="020B0609020204030204" pitchFamily="49" charset="0"/>
              </a:rPr>
              <a:t>):</a:t>
            </a:r>
          </a:p>
          <a:p>
            <a:r>
              <a:rPr lang="en-US" sz="1100" b="0">
                <a:solidFill>
                  <a:srgbClr val="1F2328"/>
                </a:solidFill>
                <a:effectLst/>
                <a:latin typeface="Consolas" panose="020B0609020204030204" pitchFamily="49" charset="0"/>
              </a:rPr>
              <a:t>        </a:t>
            </a:r>
            <a:r>
              <a:rPr lang="en-US" sz="1100" b="0" err="1">
                <a:solidFill>
                  <a:srgbClr val="1F2328"/>
                </a:solidFill>
                <a:effectLst/>
                <a:latin typeface="Consolas" panose="020B0609020204030204" pitchFamily="49" charset="0"/>
              </a:rPr>
              <a:t>driver.find_element</a:t>
            </a:r>
            <a:r>
              <a:rPr lang="en-US" sz="1100" b="0">
                <a:solidFill>
                  <a:srgbClr val="1F2328"/>
                </a:solidFill>
                <a:effectLst/>
                <a:latin typeface="Consolas" panose="020B0609020204030204" pitchFamily="49" charset="0"/>
              </a:rPr>
              <a:t>(By.</a:t>
            </a:r>
            <a:r>
              <a:rPr lang="en-US" sz="1100" b="0">
                <a:solidFill>
                  <a:srgbClr val="0550AE"/>
                </a:solidFill>
                <a:effectLst/>
                <a:latin typeface="Consolas" panose="020B0609020204030204" pitchFamily="49" charset="0"/>
              </a:rPr>
              <a:t>ID</a:t>
            </a:r>
            <a:r>
              <a:rPr lang="en-US" sz="1100" b="0">
                <a:solidFill>
                  <a:srgbClr val="1F2328"/>
                </a:solidFill>
                <a:effectLst/>
                <a:latin typeface="Consolas" panose="020B0609020204030204" pitchFamily="49" charset="0"/>
              </a:rPr>
              <a:t>, </a:t>
            </a:r>
            <a:r>
              <a:rPr lang="en-US" sz="1100" b="0">
                <a:solidFill>
                  <a:srgbClr val="0A3069"/>
                </a:solidFill>
                <a:effectLst/>
                <a:latin typeface="Consolas" panose="020B0609020204030204" pitchFamily="49" charset="0"/>
              </a:rPr>
              <a:t>'</a:t>
            </a:r>
            <a:r>
              <a:rPr lang="en-US" sz="1100" b="0" err="1">
                <a:solidFill>
                  <a:srgbClr val="0A3069"/>
                </a:solidFill>
                <a:effectLst/>
                <a:latin typeface="Consolas" panose="020B0609020204030204" pitchFamily="49" charset="0"/>
              </a:rPr>
              <a:t>otpInput</a:t>
            </a:r>
            <a:r>
              <a:rPr lang="en-US" sz="1100" b="0">
                <a:solidFill>
                  <a:srgbClr val="0A3069"/>
                </a:solidFill>
                <a:effectLst/>
                <a:latin typeface="Consolas" panose="020B0609020204030204" pitchFamily="49" charset="0"/>
              </a:rPr>
              <a:t>'</a:t>
            </a:r>
            <a:r>
              <a:rPr lang="en-US" sz="1100" b="0">
                <a:solidFill>
                  <a:srgbClr val="1F2328"/>
                </a:solidFill>
                <a:effectLst/>
                <a:latin typeface="Consolas" panose="020B0609020204030204" pitchFamily="49" charset="0"/>
              </a:rPr>
              <a:t>).</a:t>
            </a:r>
            <a:r>
              <a:rPr lang="en-US" sz="1100" b="0" err="1">
                <a:solidFill>
                  <a:srgbClr val="1F2328"/>
                </a:solidFill>
                <a:effectLst/>
                <a:latin typeface="Consolas" panose="020B0609020204030204" pitchFamily="49" charset="0"/>
              </a:rPr>
              <a:t>send_keys</a:t>
            </a:r>
            <a:r>
              <a:rPr lang="en-US" sz="1100" b="0">
                <a:solidFill>
                  <a:srgbClr val="1F2328"/>
                </a:solidFill>
                <a:effectLst/>
                <a:latin typeface="Consolas" panose="020B0609020204030204" pitchFamily="49" charset="0"/>
              </a:rPr>
              <a:t>(</a:t>
            </a:r>
            <a:r>
              <a:rPr lang="en-US" sz="1100" b="0">
                <a:solidFill>
                  <a:srgbClr val="0A3069"/>
                </a:solidFill>
                <a:effectLst/>
                <a:latin typeface="Consolas" panose="020B0609020204030204" pitchFamily="49" charset="0"/>
              </a:rPr>
              <a:t>'123456'</a:t>
            </a:r>
            <a:r>
              <a:rPr lang="en-US" sz="1100" b="0">
                <a:solidFill>
                  <a:srgbClr val="1F2328"/>
                </a:solidFill>
                <a:effectLst/>
                <a:latin typeface="Consolas" panose="020B0609020204030204" pitchFamily="49" charset="0"/>
              </a:rPr>
              <a:t>)  </a:t>
            </a:r>
            <a:r>
              <a:rPr lang="en-US" sz="1100" b="0">
                <a:solidFill>
                  <a:srgbClr val="6E7781"/>
                </a:solidFill>
                <a:effectLst/>
                <a:latin typeface="Consolas" panose="020B0609020204030204" pitchFamily="49" charset="0"/>
              </a:rPr>
              <a:t># OTP is hardcoded for this example</a:t>
            </a:r>
            <a:endParaRPr lang="en-US" sz="1100" b="0">
              <a:solidFill>
                <a:srgbClr val="1F2328"/>
              </a:solidFill>
              <a:effectLst/>
              <a:latin typeface="Consolas" panose="020B0609020204030204" pitchFamily="49" charset="0"/>
            </a:endParaRPr>
          </a:p>
          <a:p>
            <a:r>
              <a:rPr lang="en-US" sz="1100" b="0">
                <a:solidFill>
                  <a:srgbClr val="1F2328"/>
                </a:solidFill>
                <a:effectLst/>
                <a:latin typeface="Consolas" panose="020B0609020204030204" pitchFamily="49" charset="0"/>
              </a:rPr>
              <a:t>        </a:t>
            </a:r>
            <a:r>
              <a:rPr lang="en-US" sz="1100" b="0" err="1">
                <a:solidFill>
                  <a:srgbClr val="1F2328"/>
                </a:solidFill>
                <a:effectLst/>
                <a:latin typeface="Consolas" panose="020B0609020204030204" pitchFamily="49" charset="0"/>
              </a:rPr>
              <a:t>driver.find_element</a:t>
            </a:r>
            <a:r>
              <a:rPr lang="en-US" sz="1100" b="0">
                <a:solidFill>
                  <a:srgbClr val="1F2328"/>
                </a:solidFill>
                <a:effectLst/>
                <a:latin typeface="Consolas" panose="020B0609020204030204" pitchFamily="49" charset="0"/>
              </a:rPr>
              <a:t>(By.</a:t>
            </a:r>
            <a:r>
              <a:rPr lang="en-US" sz="1100" b="0">
                <a:solidFill>
                  <a:srgbClr val="0550AE"/>
                </a:solidFill>
                <a:effectLst/>
                <a:latin typeface="Consolas" panose="020B0609020204030204" pitchFamily="49" charset="0"/>
              </a:rPr>
              <a:t>ID</a:t>
            </a:r>
            <a:r>
              <a:rPr lang="en-US" sz="1100" b="0">
                <a:solidFill>
                  <a:srgbClr val="1F2328"/>
                </a:solidFill>
                <a:effectLst/>
                <a:latin typeface="Consolas" panose="020B0609020204030204" pitchFamily="49" charset="0"/>
              </a:rPr>
              <a:t>, </a:t>
            </a:r>
            <a:r>
              <a:rPr lang="en-US" sz="1100" b="0">
                <a:solidFill>
                  <a:srgbClr val="0A3069"/>
                </a:solidFill>
                <a:effectLst/>
                <a:latin typeface="Consolas" panose="020B0609020204030204" pitchFamily="49" charset="0"/>
              </a:rPr>
              <a:t>'</a:t>
            </a:r>
            <a:r>
              <a:rPr lang="en-US" sz="1100" b="0" err="1">
                <a:solidFill>
                  <a:srgbClr val="0A3069"/>
                </a:solidFill>
                <a:effectLst/>
                <a:latin typeface="Consolas" panose="020B0609020204030204" pitchFamily="49" charset="0"/>
              </a:rPr>
              <a:t>otpSubmit</a:t>
            </a:r>
            <a:r>
              <a:rPr lang="en-US" sz="1100" b="0">
                <a:solidFill>
                  <a:srgbClr val="0A3069"/>
                </a:solidFill>
                <a:effectLst/>
                <a:latin typeface="Consolas" panose="020B0609020204030204" pitchFamily="49" charset="0"/>
              </a:rPr>
              <a:t>'</a:t>
            </a:r>
            <a:r>
              <a:rPr lang="en-US" sz="1100" b="0">
                <a:solidFill>
                  <a:srgbClr val="1F2328"/>
                </a:solidFill>
                <a:effectLst/>
                <a:latin typeface="Consolas" panose="020B0609020204030204" pitchFamily="49" charset="0"/>
              </a:rPr>
              <a:t>).click()</a:t>
            </a:r>
          </a:p>
          <a:p>
            <a:br>
              <a:rPr lang="en-US" sz="1100" b="0">
                <a:solidFill>
                  <a:srgbClr val="1F2328"/>
                </a:solidFill>
                <a:effectLst/>
                <a:latin typeface="Consolas" panose="020B0609020204030204" pitchFamily="49" charset="0"/>
              </a:rPr>
            </a:br>
            <a:r>
              <a:rPr lang="en-US" sz="1100" b="0">
                <a:solidFill>
                  <a:srgbClr val="1F2328"/>
                </a:solidFill>
                <a:effectLst/>
                <a:latin typeface="Consolas" panose="020B0609020204030204" pitchFamily="49" charset="0"/>
              </a:rPr>
              <a:t>    </a:t>
            </a:r>
            <a:r>
              <a:rPr lang="en-US" sz="1100" b="0">
                <a:solidFill>
                  <a:srgbClr val="CF222E"/>
                </a:solidFill>
                <a:effectLst/>
                <a:latin typeface="Consolas" panose="020B0609020204030204" pitchFamily="49" charset="0"/>
              </a:rPr>
              <a:t>assert</a:t>
            </a:r>
            <a:r>
              <a:rPr lang="en-US" sz="1100" b="0">
                <a:solidFill>
                  <a:srgbClr val="1F2328"/>
                </a:solidFill>
                <a:effectLst/>
                <a:latin typeface="Consolas" panose="020B0609020204030204" pitchFamily="49" charset="0"/>
              </a:rPr>
              <a:t> </a:t>
            </a:r>
            <a:r>
              <a:rPr lang="en-US" sz="1100" b="0">
                <a:solidFill>
                  <a:srgbClr val="0A3069"/>
                </a:solidFill>
                <a:effectLst/>
                <a:latin typeface="Consolas" panose="020B0609020204030204" pitchFamily="49" charset="0"/>
              </a:rPr>
              <a:t>'Login'</a:t>
            </a:r>
            <a:r>
              <a:rPr lang="en-US" sz="1100" b="0">
                <a:solidFill>
                  <a:srgbClr val="1F2328"/>
                </a:solidFill>
                <a:effectLst/>
                <a:latin typeface="Consolas" panose="020B0609020204030204" pitchFamily="49" charset="0"/>
              </a:rPr>
              <a:t> </a:t>
            </a:r>
            <a:r>
              <a:rPr lang="en-US" sz="1100" b="0">
                <a:solidFill>
                  <a:srgbClr val="CF222E"/>
                </a:solidFill>
                <a:effectLst/>
                <a:latin typeface="Consolas" panose="020B0609020204030204" pitchFamily="49" charset="0"/>
              </a:rPr>
              <a:t>in</a:t>
            </a:r>
            <a:r>
              <a:rPr lang="en-US" sz="1100" b="0">
                <a:solidFill>
                  <a:srgbClr val="1F2328"/>
                </a:solidFill>
                <a:effectLst/>
                <a:latin typeface="Consolas" panose="020B0609020204030204" pitchFamily="49" charset="0"/>
              </a:rPr>
              <a:t> </a:t>
            </a:r>
            <a:r>
              <a:rPr lang="en-US" sz="1100" b="0" err="1">
                <a:solidFill>
                  <a:srgbClr val="1F2328"/>
                </a:solidFill>
                <a:effectLst/>
                <a:latin typeface="Consolas" panose="020B0609020204030204" pitchFamily="49" charset="0"/>
              </a:rPr>
              <a:t>driver.title</a:t>
            </a:r>
            <a:endParaRPr lang="en-US" sz="1100" b="0">
              <a:solidFill>
                <a:srgbClr val="1F2328"/>
              </a:solidFill>
              <a:effectLst/>
              <a:latin typeface="Consolas" panose="020B0609020204030204" pitchFamily="49" charset="0"/>
            </a:endParaRPr>
          </a:p>
          <a:p>
            <a:br>
              <a:rPr lang="en-US" sz="1100" b="0">
                <a:solidFill>
                  <a:srgbClr val="1F2328"/>
                </a:solidFill>
                <a:effectLst/>
                <a:latin typeface="Consolas" panose="020B0609020204030204" pitchFamily="49" charset="0"/>
              </a:rPr>
            </a:br>
            <a:r>
              <a:rPr lang="en-US" sz="1100" b="0">
                <a:solidFill>
                  <a:srgbClr val="CF222E"/>
                </a:solidFill>
                <a:effectLst/>
                <a:latin typeface="Consolas" panose="020B0609020204030204" pitchFamily="49" charset="0"/>
              </a:rPr>
              <a:t>def</a:t>
            </a:r>
            <a:r>
              <a:rPr lang="en-US" sz="1100" b="0">
                <a:solidFill>
                  <a:srgbClr val="1F2328"/>
                </a:solidFill>
                <a:effectLst/>
                <a:latin typeface="Consolas" panose="020B0609020204030204" pitchFamily="49" charset="0"/>
              </a:rPr>
              <a:t> </a:t>
            </a:r>
            <a:r>
              <a:rPr lang="en-US" sz="1100" b="0" err="1">
                <a:solidFill>
                  <a:srgbClr val="8250DF"/>
                </a:solidFill>
                <a:effectLst/>
                <a:latin typeface="Consolas" panose="020B0609020204030204" pitchFamily="49" charset="0"/>
              </a:rPr>
              <a:t>test_login_existing_device</a:t>
            </a:r>
            <a:r>
              <a:rPr lang="en-US" sz="1100" b="0">
                <a:solidFill>
                  <a:srgbClr val="1F2328"/>
                </a:solidFill>
                <a:effectLst/>
                <a:latin typeface="Consolas" panose="020B0609020204030204" pitchFamily="49" charset="0"/>
              </a:rPr>
              <a:t>():</a:t>
            </a:r>
          </a:p>
          <a:p>
            <a:r>
              <a:rPr lang="en-US" sz="1100" b="0">
                <a:solidFill>
                  <a:srgbClr val="1F2328"/>
                </a:solidFill>
                <a:effectLst/>
                <a:latin typeface="Consolas" panose="020B0609020204030204" pitchFamily="49" charset="0"/>
              </a:rPr>
              <a:t>    </a:t>
            </a:r>
            <a:r>
              <a:rPr lang="en-US" sz="1100" b="0" err="1">
                <a:solidFill>
                  <a:srgbClr val="1F2328"/>
                </a:solidFill>
                <a:effectLst/>
                <a:latin typeface="Consolas" panose="020B0609020204030204" pitchFamily="49" charset="0"/>
              </a:rPr>
              <a:t>driver.get</a:t>
            </a:r>
            <a:r>
              <a:rPr lang="en-US" sz="1100" b="0">
                <a:solidFill>
                  <a:srgbClr val="1F2328"/>
                </a:solidFill>
                <a:effectLst/>
                <a:latin typeface="Consolas" panose="020B0609020204030204" pitchFamily="49" charset="0"/>
              </a:rPr>
              <a:t>(</a:t>
            </a:r>
            <a:r>
              <a:rPr lang="en-US" sz="1100" b="0">
                <a:solidFill>
                  <a:srgbClr val="0A3069"/>
                </a:solidFill>
                <a:effectLst/>
                <a:latin typeface="Consolas" panose="020B0609020204030204" pitchFamily="49" charset="0"/>
              </a:rPr>
              <a:t>'https://yourbankwebsite.com/login'</a:t>
            </a:r>
            <a:r>
              <a:rPr lang="en-US" sz="1100" b="0">
                <a:solidFill>
                  <a:srgbClr val="1F2328"/>
                </a:solidFill>
                <a:effectLst/>
                <a:latin typeface="Consolas" panose="020B0609020204030204" pitchFamily="49" charset="0"/>
              </a:rPr>
              <a:t>)</a:t>
            </a:r>
          </a:p>
          <a:p>
            <a:br>
              <a:rPr lang="en-US" sz="1100" b="0">
                <a:solidFill>
                  <a:srgbClr val="1F2328"/>
                </a:solidFill>
                <a:effectLst/>
                <a:latin typeface="Consolas" panose="020B0609020204030204" pitchFamily="49" charset="0"/>
              </a:rPr>
            </a:br>
            <a:r>
              <a:rPr lang="en-US" sz="1100" b="0">
                <a:solidFill>
                  <a:srgbClr val="1F2328"/>
                </a:solidFill>
                <a:effectLst/>
                <a:latin typeface="Consolas" panose="020B0609020204030204" pitchFamily="49" charset="0"/>
              </a:rPr>
              <a:t>    </a:t>
            </a:r>
            <a:r>
              <a:rPr lang="en-US" sz="1100" b="0">
                <a:solidFill>
                  <a:srgbClr val="6E7781"/>
                </a:solidFill>
                <a:effectLst/>
                <a:latin typeface="Consolas" panose="020B0609020204030204" pitchFamily="49" charset="0"/>
              </a:rPr>
              <a:t># Assuming there's an element that can identify an existing device</a:t>
            </a:r>
            <a:endParaRPr lang="en-US" sz="1100" b="0">
              <a:solidFill>
                <a:srgbClr val="1F2328"/>
              </a:solidFill>
              <a:effectLst/>
              <a:latin typeface="Consolas" panose="020B0609020204030204" pitchFamily="49" charset="0"/>
            </a:endParaRPr>
          </a:p>
          <a:p>
            <a:r>
              <a:rPr lang="en-US" sz="1100" b="0">
                <a:solidFill>
                  <a:srgbClr val="1F2328"/>
                </a:solidFill>
                <a:effectLst/>
                <a:latin typeface="Consolas" panose="020B0609020204030204" pitchFamily="49" charset="0"/>
              </a:rPr>
              <a:t>    </a:t>
            </a:r>
            <a:r>
              <a:rPr lang="en-US" sz="1100" b="0">
                <a:solidFill>
                  <a:srgbClr val="CF222E"/>
                </a:solidFill>
                <a:effectLst/>
                <a:latin typeface="Consolas" panose="020B0609020204030204" pitchFamily="49" charset="0"/>
              </a:rPr>
              <a:t>if</a:t>
            </a:r>
            <a:r>
              <a:rPr lang="en-US" sz="1100" b="0">
                <a:solidFill>
                  <a:srgbClr val="1F2328"/>
                </a:solidFill>
                <a:effectLst/>
                <a:latin typeface="Consolas" panose="020B0609020204030204" pitchFamily="49" charset="0"/>
              </a:rPr>
              <a:t> </a:t>
            </a:r>
            <a:r>
              <a:rPr lang="en-US" sz="1100" b="0" err="1">
                <a:solidFill>
                  <a:srgbClr val="1F2328"/>
                </a:solidFill>
                <a:effectLst/>
                <a:latin typeface="Consolas" panose="020B0609020204030204" pitchFamily="49" charset="0"/>
              </a:rPr>
              <a:t>driver.find_element</a:t>
            </a:r>
            <a:r>
              <a:rPr lang="en-US" sz="1100" b="0">
                <a:solidFill>
                  <a:srgbClr val="1F2328"/>
                </a:solidFill>
                <a:effectLst/>
                <a:latin typeface="Consolas" panose="020B0609020204030204" pitchFamily="49" charset="0"/>
              </a:rPr>
              <a:t>(By.</a:t>
            </a:r>
            <a:r>
              <a:rPr lang="en-US" sz="1100" b="0">
                <a:solidFill>
                  <a:srgbClr val="0550AE"/>
                </a:solidFill>
                <a:effectLst/>
                <a:latin typeface="Consolas" panose="020B0609020204030204" pitchFamily="49" charset="0"/>
              </a:rPr>
              <a:t>ID</a:t>
            </a:r>
            <a:r>
              <a:rPr lang="en-US" sz="1100" b="0">
                <a:solidFill>
                  <a:srgbClr val="1F2328"/>
                </a:solidFill>
                <a:effectLst/>
                <a:latin typeface="Consolas" panose="020B0609020204030204" pitchFamily="49" charset="0"/>
              </a:rPr>
              <a:t>, </a:t>
            </a:r>
            <a:r>
              <a:rPr lang="en-US" sz="1100" b="0">
                <a:solidFill>
                  <a:srgbClr val="0A3069"/>
                </a:solidFill>
                <a:effectLst/>
                <a:latin typeface="Consolas" panose="020B0609020204030204" pitchFamily="49" charset="0"/>
              </a:rPr>
              <a:t>'</a:t>
            </a:r>
            <a:r>
              <a:rPr lang="en-US" sz="1100" b="0" err="1">
                <a:solidFill>
                  <a:srgbClr val="0A3069"/>
                </a:solidFill>
                <a:effectLst/>
                <a:latin typeface="Consolas" panose="020B0609020204030204" pitchFamily="49" charset="0"/>
              </a:rPr>
              <a:t>existingDeviceElement</a:t>
            </a:r>
            <a:r>
              <a:rPr lang="en-US" sz="1100" b="0">
                <a:solidFill>
                  <a:srgbClr val="0A3069"/>
                </a:solidFill>
                <a:effectLst/>
                <a:latin typeface="Consolas" panose="020B0609020204030204" pitchFamily="49" charset="0"/>
              </a:rPr>
              <a:t>'</a:t>
            </a:r>
            <a:r>
              <a:rPr lang="en-US" sz="1100" b="0">
                <a:solidFill>
                  <a:srgbClr val="1F2328"/>
                </a:solidFill>
                <a:effectLst/>
                <a:latin typeface="Consolas" panose="020B0609020204030204" pitchFamily="49" charset="0"/>
              </a:rPr>
              <a:t>):</a:t>
            </a:r>
          </a:p>
          <a:p>
            <a:r>
              <a:rPr lang="en-US" sz="1100" b="0">
                <a:solidFill>
                  <a:srgbClr val="1F2328"/>
                </a:solidFill>
                <a:effectLst/>
                <a:latin typeface="Consolas" panose="020B0609020204030204" pitchFamily="49" charset="0"/>
              </a:rPr>
              <a:t>        </a:t>
            </a:r>
            <a:r>
              <a:rPr lang="en-US" sz="1100" b="0">
                <a:solidFill>
                  <a:srgbClr val="CF222E"/>
                </a:solidFill>
                <a:effectLst/>
                <a:latin typeface="Consolas" panose="020B0609020204030204" pitchFamily="49" charset="0"/>
              </a:rPr>
              <a:t>assert</a:t>
            </a:r>
            <a:r>
              <a:rPr lang="en-US" sz="1100" b="0">
                <a:solidFill>
                  <a:srgbClr val="1F2328"/>
                </a:solidFill>
                <a:effectLst/>
                <a:latin typeface="Consolas" panose="020B0609020204030204" pitchFamily="49" charset="0"/>
              </a:rPr>
              <a:t> </a:t>
            </a:r>
            <a:r>
              <a:rPr lang="en-US" sz="1100" b="0">
                <a:solidFill>
                  <a:srgbClr val="0A3069"/>
                </a:solidFill>
                <a:effectLst/>
                <a:latin typeface="Consolas" panose="020B0609020204030204" pitchFamily="49" charset="0"/>
              </a:rPr>
              <a:t>'Login'</a:t>
            </a:r>
            <a:r>
              <a:rPr lang="en-US" sz="1100" b="0">
                <a:solidFill>
                  <a:srgbClr val="1F2328"/>
                </a:solidFill>
                <a:effectLst/>
                <a:latin typeface="Consolas" panose="020B0609020204030204" pitchFamily="49" charset="0"/>
              </a:rPr>
              <a:t> </a:t>
            </a:r>
            <a:r>
              <a:rPr lang="en-US" sz="1100" b="0">
                <a:solidFill>
                  <a:srgbClr val="CF222E"/>
                </a:solidFill>
                <a:effectLst/>
                <a:latin typeface="Consolas" panose="020B0609020204030204" pitchFamily="49" charset="0"/>
              </a:rPr>
              <a:t>in</a:t>
            </a:r>
            <a:r>
              <a:rPr lang="en-US" sz="1100" b="0">
                <a:solidFill>
                  <a:srgbClr val="1F2328"/>
                </a:solidFill>
                <a:effectLst/>
                <a:latin typeface="Consolas" panose="020B0609020204030204" pitchFamily="49" charset="0"/>
              </a:rPr>
              <a:t> </a:t>
            </a:r>
            <a:r>
              <a:rPr lang="en-US" sz="1100" b="0" err="1">
                <a:solidFill>
                  <a:srgbClr val="1F2328"/>
                </a:solidFill>
                <a:effectLst/>
                <a:latin typeface="Consolas" panose="020B0609020204030204" pitchFamily="49" charset="0"/>
              </a:rPr>
              <a:t>driver.title</a:t>
            </a:r>
            <a:endParaRPr lang="en-US" sz="1100" b="0">
              <a:solidFill>
                <a:srgbClr val="1F2328"/>
              </a:solidFill>
              <a:effectLst/>
              <a:latin typeface="Consolas" panose="020B0609020204030204" pitchFamily="49" charset="0"/>
            </a:endParaRPr>
          </a:p>
          <a:p>
            <a:br>
              <a:rPr lang="en-US" sz="1100" b="0">
                <a:solidFill>
                  <a:srgbClr val="1F2328"/>
                </a:solidFill>
                <a:effectLst/>
                <a:latin typeface="Consolas" panose="020B0609020204030204" pitchFamily="49" charset="0"/>
              </a:rPr>
            </a:br>
            <a:r>
              <a:rPr lang="en-US" sz="1100" b="0">
                <a:solidFill>
                  <a:srgbClr val="6E7781"/>
                </a:solidFill>
                <a:effectLst/>
                <a:latin typeface="Consolas" panose="020B0609020204030204" pitchFamily="49" charset="0"/>
              </a:rPr>
              <a:t># Run the tests</a:t>
            </a:r>
            <a:endParaRPr lang="en-US" sz="1100" b="0">
              <a:solidFill>
                <a:srgbClr val="1F2328"/>
              </a:solidFill>
              <a:effectLst/>
              <a:latin typeface="Consolas" panose="020B0609020204030204" pitchFamily="49" charset="0"/>
            </a:endParaRPr>
          </a:p>
          <a:p>
            <a:r>
              <a:rPr lang="en-US" sz="1100" b="0" err="1">
                <a:solidFill>
                  <a:srgbClr val="8250DF"/>
                </a:solidFill>
                <a:effectLst/>
                <a:latin typeface="Consolas" panose="020B0609020204030204" pitchFamily="49" charset="0"/>
              </a:rPr>
              <a:t>test_login_new_device</a:t>
            </a:r>
            <a:r>
              <a:rPr lang="en-US" sz="1100" b="0">
                <a:solidFill>
                  <a:srgbClr val="1F2328"/>
                </a:solidFill>
                <a:effectLst/>
                <a:latin typeface="Consolas" panose="020B0609020204030204" pitchFamily="49" charset="0"/>
              </a:rPr>
              <a:t>()</a:t>
            </a:r>
          </a:p>
          <a:p>
            <a:r>
              <a:rPr lang="en-US" sz="1100" b="0" err="1">
                <a:solidFill>
                  <a:srgbClr val="8250DF"/>
                </a:solidFill>
                <a:effectLst/>
                <a:latin typeface="Consolas" panose="020B0609020204030204" pitchFamily="49" charset="0"/>
              </a:rPr>
              <a:t>test_login_existing_device</a:t>
            </a:r>
            <a:r>
              <a:rPr lang="en-US" sz="1100" b="0">
                <a:solidFill>
                  <a:srgbClr val="1F2328"/>
                </a:solidFill>
                <a:effectLst/>
                <a:latin typeface="Consolas" panose="020B0609020204030204" pitchFamily="49" charset="0"/>
              </a:rPr>
              <a:t>()</a:t>
            </a:r>
          </a:p>
          <a:p>
            <a:br>
              <a:rPr lang="en-US" sz="1100" b="0">
                <a:solidFill>
                  <a:srgbClr val="1F2328"/>
                </a:solidFill>
                <a:effectLst/>
                <a:latin typeface="Consolas" panose="020B0609020204030204" pitchFamily="49" charset="0"/>
              </a:rPr>
            </a:br>
            <a:r>
              <a:rPr lang="en-US" sz="1100" b="0">
                <a:solidFill>
                  <a:srgbClr val="6E7781"/>
                </a:solidFill>
                <a:effectLst/>
                <a:latin typeface="Consolas" panose="020B0609020204030204" pitchFamily="49" charset="0"/>
              </a:rPr>
              <a:t># Close the driver</a:t>
            </a:r>
            <a:endParaRPr lang="en-US" sz="1100" b="0">
              <a:solidFill>
                <a:srgbClr val="1F2328"/>
              </a:solidFill>
              <a:effectLst/>
              <a:latin typeface="Consolas" panose="020B0609020204030204" pitchFamily="49" charset="0"/>
            </a:endParaRPr>
          </a:p>
          <a:p>
            <a:r>
              <a:rPr lang="en-US" sz="1100" b="0" err="1">
                <a:solidFill>
                  <a:srgbClr val="1F2328"/>
                </a:solidFill>
                <a:effectLst/>
                <a:latin typeface="Consolas" panose="020B0609020204030204" pitchFamily="49" charset="0"/>
              </a:rPr>
              <a:t>driver.quit</a:t>
            </a:r>
            <a:r>
              <a:rPr lang="en-US" sz="1100" b="0">
                <a:solidFill>
                  <a:srgbClr val="1F2328"/>
                </a:solidFill>
                <a:effectLst/>
                <a:latin typeface="Consolas" panose="020B0609020204030204" pitchFamily="49" charset="0"/>
              </a:rPr>
              <a:t>()</a:t>
            </a:r>
          </a:p>
          <a:p>
            <a:endParaRPr lang="en-US" sz="1100"/>
          </a:p>
        </p:txBody>
      </p:sp>
    </p:spTree>
    <p:extLst>
      <p:ext uri="{BB962C8B-B14F-4D97-AF65-F5344CB8AC3E}">
        <p14:creationId xmlns:p14="http://schemas.microsoft.com/office/powerpoint/2010/main" val="190505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6352D-5D18-34C6-4D10-39A4F9901321}"/>
              </a:ext>
            </a:extLst>
          </p:cNvPr>
          <p:cNvSpPr>
            <a:spLocks noGrp="1"/>
          </p:cNvSpPr>
          <p:nvPr>
            <p:ph type="sldNum" sz="quarter" idx="4"/>
          </p:nvPr>
        </p:nvSpPr>
        <p:spPr>
          <a:xfrm>
            <a:off x="12472478" y="6288857"/>
            <a:ext cx="326254" cy="201168"/>
          </a:xfrm>
        </p:spPr>
        <p:txBody>
          <a:bodyPr/>
          <a:lstStyle/>
          <a:p>
            <a:fld id="{1F90F471-3972-4120-B8B3-0237DE626C35}" type="slidenum">
              <a:rPr lang="en-US" smtClean="0"/>
              <a:pPr/>
              <a:t>7</a:t>
            </a:fld>
            <a:endParaRPr lang="en-US"/>
          </a:p>
        </p:txBody>
      </p:sp>
      <p:sp>
        <p:nvSpPr>
          <p:cNvPr id="3" name="Text Placeholder 2">
            <a:extLst>
              <a:ext uri="{FF2B5EF4-FFF2-40B4-BE49-F238E27FC236}">
                <a16:creationId xmlns:a16="http://schemas.microsoft.com/office/drawing/2014/main" id="{B1E0A3C6-FBAC-4A3C-A9B3-F95E2E7033CF}"/>
              </a:ext>
            </a:extLst>
          </p:cNvPr>
          <p:cNvSpPr>
            <a:spLocks noGrp="1"/>
          </p:cNvSpPr>
          <p:nvPr>
            <p:ph type="body" sz="quarter" idx="15"/>
          </p:nvPr>
        </p:nvSpPr>
        <p:spPr/>
        <p:txBody>
          <a:bodyPr/>
          <a:lstStyle/>
          <a:p>
            <a:r>
              <a:rPr lang="en-US"/>
              <a:t>Best Practices in Prompt engineering</a:t>
            </a:r>
          </a:p>
        </p:txBody>
      </p:sp>
      <p:sp>
        <p:nvSpPr>
          <p:cNvPr id="22" name="TextBox 21">
            <a:extLst>
              <a:ext uri="{FF2B5EF4-FFF2-40B4-BE49-F238E27FC236}">
                <a16:creationId xmlns:a16="http://schemas.microsoft.com/office/drawing/2014/main" id="{0DDD0607-0BEF-52DF-A49C-A8BA84FCCCB3}"/>
              </a:ext>
            </a:extLst>
          </p:cNvPr>
          <p:cNvSpPr txBox="1"/>
          <p:nvPr/>
        </p:nvSpPr>
        <p:spPr>
          <a:xfrm>
            <a:off x="500841" y="6490025"/>
            <a:ext cx="7889032" cy="261610"/>
          </a:xfrm>
          <a:prstGeom prst="rect">
            <a:avLst/>
          </a:prstGeom>
          <a:noFill/>
        </p:spPr>
        <p:txBody>
          <a:bodyPr wrap="square">
            <a:spAutoFit/>
          </a:bodyPr>
          <a:lstStyle/>
          <a:p>
            <a:r>
              <a:rPr lang="en-US" sz="1100"/>
              <a:t>https://platform.openai.com/docs/guides/prompt-engineering/six-strategies-for-getting-better-results</a:t>
            </a:r>
          </a:p>
        </p:txBody>
      </p:sp>
      <p:sp>
        <p:nvSpPr>
          <p:cNvPr id="24" name="Google Shape;2039;p167">
            <a:extLst>
              <a:ext uri="{FF2B5EF4-FFF2-40B4-BE49-F238E27FC236}">
                <a16:creationId xmlns:a16="http://schemas.microsoft.com/office/drawing/2014/main" id="{024477C6-6BEE-1AD1-DA32-F5D1B03C47CF}"/>
              </a:ext>
            </a:extLst>
          </p:cNvPr>
          <p:cNvSpPr txBox="1">
            <a:spLocks/>
          </p:cNvSpPr>
          <p:nvPr/>
        </p:nvSpPr>
        <p:spPr>
          <a:xfrm>
            <a:off x="1862161" y="1931113"/>
            <a:ext cx="4527556" cy="2715892"/>
          </a:xfrm>
          <a:prstGeom prst="rect">
            <a:avLst/>
          </a:prstGeom>
        </p:spPr>
        <p:txBody>
          <a:bodyPr spcFirstLastPara="1" wrap="square" lIns="121868" tIns="121868" rIns="121868" bIns="121868" anchor="t" anchorCtr="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a:endParaRPr lang="en-US" sz="1000">
              <a:solidFill>
                <a:schemeClr val="accent1"/>
              </a:solidFill>
            </a:endParaRPr>
          </a:p>
          <a:p>
            <a:pPr marL="0"/>
            <a:endParaRPr lang="en-US" sz="1000"/>
          </a:p>
          <a:p>
            <a:pPr marL="0"/>
            <a:endParaRPr lang="en-US" sz="1000"/>
          </a:p>
          <a:p>
            <a:pPr marL="0"/>
            <a:endParaRPr lang="en-US" sz="1400">
              <a:solidFill>
                <a:schemeClr val="accent1"/>
              </a:solidFill>
            </a:endParaRPr>
          </a:p>
          <a:p>
            <a:pPr marL="0"/>
            <a:endParaRPr lang="en-US" sz="1400"/>
          </a:p>
          <a:p>
            <a:pPr marL="0"/>
            <a:r>
              <a:rPr lang="en-US" sz="1400">
                <a:solidFill>
                  <a:schemeClr val="accent1"/>
                </a:solidFill>
              </a:rPr>
              <a:t> </a:t>
            </a:r>
          </a:p>
        </p:txBody>
      </p:sp>
      <p:sp>
        <p:nvSpPr>
          <p:cNvPr id="4" name="TextBox 3">
            <a:extLst>
              <a:ext uri="{FF2B5EF4-FFF2-40B4-BE49-F238E27FC236}">
                <a16:creationId xmlns:a16="http://schemas.microsoft.com/office/drawing/2014/main" id="{82FB19CE-8310-7C10-69EA-BBDF9E0DDDAE}"/>
              </a:ext>
            </a:extLst>
          </p:cNvPr>
          <p:cNvSpPr txBox="1"/>
          <p:nvPr/>
        </p:nvSpPr>
        <p:spPr>
          <a:xfrm>
            <a:off x="445484" y="1165909"/>
            <a:ext cx="2939143" cy="415498"/>
          </a:xfrm>
          <a:prstGeom prst="rect">
            <a:avLst/>
          </a:prstGeom>
          <a:noFill/>
        </p:spPr>
        <p:txBody>
          <a:bodyPr wrap="square" lIns="0" tIns="0" rIns="0" bIns="45720" rtlCol="0">
            <a:spAutoFit/>
          </a:bodyPr>
          <a:lstStyle/>
          <a:p>
            <a:r>
              <a:rPr lang="en-US" sz="2400" b="1">
                <a:solidFill>
                  <a:schemeClr val="accent3">
                    <a:lumMod val="60000"/>
                    <a:lumOff val="40000"/>
                  </a:schemeClr>
                </a:solidFill>
                <a:latin typeface="+mj-lt"/>
              </a:rPr>
              <a:t>Bad</a:t>
            </a:r>
            <a:r>
              <a:rPr lang="en-US" sz="1600"/>
              <a:t> </a:t>
            </a:r>
            <a:r>
              <a:rPr lang="en-US" sz="2400" b="1">
                <a:solidFill>
                  <a:schemeClr val="accent3">
                    <a:lumMod val="60000"/>
                    <a:lumOff val="40000"/>
                  </a:schemeClr>
                </a:solidFill>
                <a:latin typeface="+mj-lt"/>
              </a:rPr>
              <a:t>Prompt</a:t>
            </a:r>
          </a:p>
        </p:txBody>
      </p:sp>
      <p:sp>
        <p:nvSpPr>
          <p:cNvPr id="5" name="TextBox 4">
            <a:extLst>
              <a:ext uri="{FF2B5EF4-FFF2-40B4-BE49-F238E27FC236}">
                <a16:creationId xmlns:a16="http://schemas.microsoft.com/office/drawing/2014/main" id="{7A3258E5-FF09-2B1D-821B-7183FBA6861F}"/>
              </a:ext>
            </a:extLst>
          </p:cNvPr>
          <p:cNvSpPr txBox="1"/>
          <p:nvPr/>
        </p:nvSpPr>
        <p:spPr>
          <a:xfrm>
            <a:off x="7907744" y="1165909"/>
            <a:ext cx="2939143" cy="292388"/>
          </a:xfrm>
          <a:prstGeom prst="rect">
            <a:avLst/>
          </a:prstGeom>
          <a:noFill/>
        </p:spPr>
        <p:txBody>
          <a:bodyPr wrap="square" lIns="0" tIns="0" rIns="0" bIns="45720" rtlCol="0">
            <a:spAutoFit/>
          </a:bodyPr>
          <a:lstStyle>
            <a:defPPr>
              <a:defRPr lang="en-US"/>
            </a:defPPr>
            <a:lvl1pPr>
              <a:defRPr sz="2400" b="1">
                <a:solidFill>
                  <a:schemeClr val="accent3">
                    <a:lumMod val="60000"/>
                    <a:lumOff val="40000"/>
                  </a:schemeClr>
                </a:solidFill>
                <a:latin typeface="+mj-lt"/>
              </a:defRPr>
            </a:lvl1pPr>
          </a:lstStyle>
          <a:p>
            <a:r>
              <a:rPr lang="en-US"/>
              <a:t>Good Prompt</a:t>
            </a:r>
          </a:p>
        </p:txBody>
      </p:sp>
      <p:pic>
        <p:nvPicPr>
          <p:cNvPr id="9" name="Picture 8">
            <a:extLst>
              <a:ext uri="{FF2B5EF4-FFF2-40B4-BE49-F238E27FC236}">
                <a16:creationId xmlns:a16="http://schemas.microsoft.com/office/drawing/2014/main" id="{1C679B10-ECEB-F381-702F-BEF14835355A}"/>
              </a:ext>
            </a:extLst>
          </p:cNvPr>
          <p:cNvPicPr>
            <a:picLocks noChangeAspect="1"/>
          </p:cNvPicPr>
          <p:nvPr/>
        </p:nvPicPr>
        <p:blipFill>
          <a:blip r:embed="rId3"/>
          <a:stretch>
            <a:fillRect/>
          </a:stretch>
        </p:blipFill>
        <p:spPr>
          <a:xfrm>
            <a:off x="7907744" y="2120893"/>
            <a:ext cx="3472019" cy="2403055"/>
          </a:xfrm>
          <a:prstGeom prst="rect">
            <a:avLst/>
          </a:prstGeom>
        </p:spPr>
      </p:pic>
      <p:pic>
        <p:nvPicPr>
          <p:cNvPr id="11" name="Picture 10">
            <a:extLst>
              <a:ext uri="{FF2B5EF4-FFF2-40B4-BE49-F238E27FC236}">
                <a16:creationId xmlns:a16="http://schemas.microsoft.com/office/drawing/2014/main" id="{4E283EE6-F982-DFC6-DF88-92BB13D1C292}"/>
              </a:ext>
            </a:extLst>
          </p:cNvPr>
          <p:cNvPicPr>
            <a:picLocks noChangeAspect="1"/>
          </p:cNvPicPr>
          <p:nvPr/>
        </p:nvPicPr>
        <p:blipFill>
          <a:blip r:embed="rId4"/>
          <a:stretch>
            <a:fillRect/>
          </a:stretch>
        </p:blipFill>
        <p:spPr>
          <a:xfrm>
            <a:off x="7907744" y="4516760"/>
            <a:ext cx="3472019" cy="1973265"/>
          </a:xfrm>
          <a:prstGeom prst="rect">
            <a:avLst/>
          </a:prstGeom>
        </p:spPr>
      </p:pic>
      <p:pic>
        <p:nvPicPr>
          <p:cNvPr id="13" name="Picture 12">
            <a:extLst>
              <a:ext uri="{FF2B5EF4-FFF2-40B4-BE49-F238E27FC236}">
                <a16:creationId xmlns:a16="http://schemas.microsoft.com/office/drawing/2014/main" id="{E889F8F0-BA5C-6AF7-777F-8B23D4FE500F}"/>
              </a:ext>
            </a:extLst>
          </p:cNvPr>
          <p:cNvPicPr>
            <a:picLocks noChangeAspect="1"/>
          </p:cNvPicPr>
          <p:nvPr/>
        </p:nvPicPr>
        <p:blipFill>
          <a:blip r:embed="rId5"/>
          <a:stretch>
            <a:fillRect/>
          </a:stretch>
        </p:blipFill>
        <p:spPr>
          <a:xfrm>
            <a:off x="445484" y="1846820"/>
            <a:ext cx="6324527" cy="2845776"/>
          </a:xfrm>
          <a:prstGeom prst="rect">
            <a:avLst/>
          </a:prstGeom>
        </p:spPr>
      </p:pic>
      <p:sp>
        <p:nvSpPr>
          <p:cNvPr id="7" name="TextBox 6">
            <a:extLst>
              <a:ext uri="{FF2B5EF4-FFF2-40B4-BE49-F238E27FC236}">
                <a16:creationId xmlns:a16="http://schemas.microsoft.com/office/drawing/2014/main" id="{76443D39-3D19-5E70-67E7-56DF70495D4B}"/>
              </a:ext>
            </a:extLst>
          </p:cNvPr>
          <p:cNvSpPr txBox="1"/>
          <p:nvPr/>
        </p:nvSpPr>
        <p:spPr>
          <a:xfrm>
            <a:off x="7907744" y="1600053"/>
            <a:ext cx="3472018" cy="523220"/>
          </a:xfrm>
          <a:prstGeom prst="rect">
            <a:avLst/>
          </a:prstGeom>
          <a:noFill/>
        </p:spPr>
        <p:txBody>
          <a:bodyPr wrap="square">
            <a:spAutoFit/>
          </a:bodyPr>
          <a:lstStyle/>
          <a:p>
            <a:r>
              <a:rPr lang="en-US" sz="1400">
                <a:solidFill>
                  <a:schemeClr val="dk1"/>
                </a:solidFill>
              </a:rPr>
              <a:t>Leverage comments to add more context to your prompt</a:t>
            </a:r>
            <a:endParaRPr lang="en-US" sz="1400"/>
          </a:p>
        </p:txBody>
      </p:sp>
    </p:spTree>
    <p:extLst>
      <p:ext uri="{BB962C8B-B14F-4D97-AF65-F5344CB8AC3E}">
        <p14:creationId xmlns:p14="http://schemas.microsoft.com/office/powerpoint/2010/main" val="336458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pic>
        <p:nvPicPr>
          <p:cNvPr id="8" name="Picture 7">
            <a:extLst>
              <a:ext uri="{FF2B5EF4-FFF2-40B4-BE49-F238E27FC236}">
                <a16:creationId xmlns:a16="http://schemas.microsoft.com/office/drawing/2014/main" id="{25D1E37F-6E58-9F15-9781-8B0E7063C142}"/>
              </a:ext>
            </a:extLst>
          </p:cNvPr>
          <p:cNvPicPr>
            <a:picLocks noChangeAspect="1"/>
          </p:cNvPicPr>
          <p:nvPr/>
        </p:nvPicPr>
        <p:blipFill>
          <a:blip r:embed="rId3"/>
          <a:stretch>
            <a:fillRect/>
          </a:stretch>
        </p:blipFill>
        <p:spPr>
          <a:xfrm>
            <a:off x="3959376" y="1308037"/>
            <a:ext cx="7805904" cy="4548508"/>
          </a:xfrm>
          <a:prstGeom prst="rect">
            <a:avLst/>
          </a:prstGeom>
        </p:spPr>
      </p:pic>
      <p:pic>
        <p:nvPicPr>
          <p:cNvPr id="18" name="Picture 17">
            <a:extLst>
              <a:ext uri="{FF2B5EF4-FFF2-40B4-BE49-F238E27FC236}">
                <a16:creationId xmlns:a16="http://schemas.microsoft.com/office/drawing/2014/main" id="{6E501DFE-D302-C6D4-F9F6-9F539D2F37BD}"/>
              </a:ext>
            </a:extLst>
          </p:cNvPr>
          <p:cNvPicPr>
            <a:picLocks noChangeAspect="1"/>
          </p:cNvPicPr>
          <p:nvPr/>
        </p:nvPicPr>
        <p:blipFill rotWithShape="1">
          <a:blip r:embed="rId4"/>
          <a:srcRect l="28080" t="38866"/>
          <a:stretch/>
        </p:blipFill>
        <p:spPr>
          <a:xfrm>
            <a:off x="6128960" y="3058160"/>
            <a:ext cx="5649712" cy="2798386"/>
          </a:xfrm>
          <a:prstGeom prst="rect">
            <a:avLst/>
          </a:prstGeom>
        </p:spPr>
      </p:pic>
      <p:sp>
        <p:nvSpPr>
          <p:cNvPr id="1895" name="Google Shape;1895;p154"/>
          <p:cNvSpPr txBox="1">
            <a:spLocks noGrp="1"/>
          </p:cNvSpPr>
          <p:nvPr>
            <p:ph type="sldNum" idx="12"/>
          </p:nvPr>
        </p:nvSpPr>
        <p:spPr>
          <a:xfrm>
            <a:off x="11407663" y="6332380"/>
            <a:ext cx="731409" cy="524663"/>
          </a:xfrm>
          <a:prstGeom prst="rect">
            <a:avLst/>
          </a:prstGeom>
        </p:spPr>
        <p:txBody>
          <a:bodyPr spcFirstLastPara="1" vert="horz" wrap="square" lIns="121868" tIns="121868" rIns="121868" bIns="121868" rtlCol="0" anchor="t" anchorCtr="0">
            <a:noAutofit/>
          </a:bodyPr>
          <a:lstStyle/>
          <a:p>
            <a:pPr algn="l"/>
            <a:fld id="{00000000-1234-1234-1234-123412341234}" type="slidenum">
              <a:rPr lang="en">
                <a:solidFill>
                  <a:schemeClr val="dk1"/>
                </a:solidFill>
              </a:rPr>
              <a:pPr algn="l"/>
              <a:t>8</a:t>
            </a:fld>
            <a:endParaRPr>
              <a:solidFill>
                <a:schemeClr val="dk1"/>
              </a:solidFill>
            </a:endParaRPr>
          </a:p>
        </p:txBody>
      </p:sp>
      <p:sp>
        <p:nvSpPr>
          <p:cNvPr id="1896" name="Google Shape;1896;p154"/>
          <p:cNvSpPr txBox="1"/>
          <p:nvPr/>
        </p:nvSpPr>
        <p:spPr>
          <a:xfrm>
            <a:off x="1588" y="341236"/>
            <a:ext cx="12188825" cy="820586"/>
          </a:xfrm>
          <a:prstGeom prst="rect">
            <a:avLst/>
          </a:prstGeom>
          <a:noFill/>
          <a:ln>
            <a:noFill/>
          </a:ln>
        </p:spPr>
        <p:txBody>
          <a:bodyPr spcFirstLastPara="1" wrap="square" lIns="121868" tIns="121868" rIns="121868" bIns="121868" anchor="ctr" anchorCtr="0">
            <a:noAutofit/>
          </a:bodyPr>
          <a:lstStyle/>
          <a:p>
            <a:pPr algn="ctr"/>
            <a:r>
              <a:rPr lang="en" sz="4799" b="1">
                <a:solidFill>
                  <a:schemeClr val="dk1"/>
                </a:solidFill>
              </a:rPr>
              <a:t>Copilot in Visual Studio Code IDE</a:t>
            </a:r>
            <a:endParaRPr sz="4799" b="1">
              <a:solidFill>
                <a:schemeClr val="dk1"/>
              </a:solidFill>
            </a:endParaRPr>
          </a:p>
        </p:txBody>
      </p:sp>
      <p:sp>
        <p:nvSpPr>
          <p:cNvPr id="1898" name="Google Shape;1898;p154"/>
          <p:cNvSpPr txBox="1"/>
          <p:nvPr/>
        </p:nvSpPr>
        <p:spPr>
          <a:xfrm>
            <a:off x="164124" y="2132670"/>
            <a:ext cx="2283805" cy="984524"/>
          </a:xfrm>
          <a:prstGeom prst="rect">
            <a:avLst/>
          </a:prstGeom>
          <a:noFill/>
          <a:ln>
            <a:noFill/>
          </a:ln>
        </p:spPr>
        <p:txBody>
          <a:bodyPr spcFirstLastPara="1" wrap="square" lIns="121868" tIns="121868" rIns="121868" bIns="121868" anchor="t" anchorCtr="0">
            <a:spAutoFit/>
          </a:bodyPr>
          <a:lstStyle/>
          <a:p>
            <a:pPr algn="ctr"/>
            <a:r>
              <a:rPr lang="en" sz="2399">
                <a:solidFill>
                  <a:schemeClr val="dk1"/>
                </a:solidFill>
              </a:rPr>
              <a:t>IDE Extensions</a:t>
            </a:r>
            <a:endParaRPr sz="2399">
              <a:solidFill>
                <a:schemeClr val="dk1"/>
              </a:solidFill>
            </a:endParaRPr>
          </a:p>
        </p:txBody>
      </p:sp>
      <p:sp>
        <p:nvSpPr>
          <p:cNvPr id="1899" name="Google Shape;1899;p154"/>
          <p:cNvSpPr/>
          <p:nvPr/>
        </p:nvSpPr>
        <p:spPr>
          <a:xfrm>
            <a:off x="3038292" y="3237444"/>
            <a:ext cx="814188" cy="864975"/>
          </a:xfrm>
          <a:prstGeom prst="stripedRightArrow">
            <a:avLst>
              <a:gd name="adj1" fmla="val 50000"/>
              <a:gd name="adj2" fmla="val 50000"/>
            </a:avLst>
          </a:prstGeom>
          <a:gradFill>
            <a:gsLst>
              <a:gs pos="0">
                <a:srgbClr val="A371F7"/>
              </a:gs>
              <a:gs pos="100000">
                <a:srgbClr val="388BFD"/>
              </a:gs>
            </a:gsLst>
            <a:lin ang="3599321" scaled="0"/>
          </a:gradFill>
          <a:ln>
            <a:noFill/>
          </a:ln>
        </p:spPr>
        <p:txBody>
          <a:bodyPr spcFirstLastPara="1" wrap="square" lIns="121868" tIns="121868" rIns="121868" bIns="121868" anchor="ctr" anchorCtr="0">
            <a:noAutofit/>
          </a:bodyPr>
          <a:lstStyle/>
          <a:p>
            <a:endParaRPr sz="2399"/>
          </a:p>
        </p:txBody>
      </p:sp>
      <p:sp>
        <p:nvSpPr>
          <p:cNvPr id="9" name="Rectangle 8">
            <a:extLst>
              <a:ext uri="{FF2B5EF4-FFF2-40B4-BE49-F238E27FC236}">
                <a16:creationId xmlns:a16="http://schemas.microsoft.com/office/drawing/2014/main" id="{2901ACBB-D59D-ABD9-2124-34F457763AFF}"/>
              </a:ext>
            </a:extLst>
          </p:cNvPr>
          <p:cNvSpPr/>
          <p:nvPr/>
        </p:nvSpPr>
        <p:spPr>
          <a:xfrm>
            <a:off x="3959376" y="3769360"/>
            <a:ext cx="277344" cy="33305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10" name="Google Shape;1898;p154">
            <a:extLst>
              <a:ext uri="{FF2B5EF4-FFF2-40B4-BE49-F238E27FC236}">
                <a16:creationId xmlns:a16="http://schemas.microsoft.com/office/drawing/2014/main" id="{501F2A0C-0B4B-DB8E-4EC4-303BB2C45043}"/>
              </a:ext>
            </a:extLst>
          </p:cNvPr>
          <p:cNvSpPr txBox="1"/>
          <p:nvPr/>
        </p:nvSpPr>
        <p:spPr>
          <a:xfrm>
            <a:off x="4456139" y="3655057"/>
            <a:ext cx="1287840" cy="738559"/>
          </a:xfrm>
          <a:prstGeom prst="rect">
            <a:avLst/>
          </a:prstGeom>
          <a:solidFill>
            <a:schemeClr val="tx2">
              <a:lumMod val="20000"/>
              <a:lumOff val="80000"/>
            </a:schemeClr>
          </a:solidFill>
          <a:ln>
            <a:noFill/>
          </a:ln>
        </p:spPr>
        <p:txBody>
          <a:bodyPr spcFirstLastPara="1" wrap="square" lIns="121868" tIns="121868" rIns="121868" bIns="121868" anchor="t" anchorCtr="0">
            <a:spAutoFit/>
          </a:bodyPr>
          <a:lstStyle/>
          <a:p>
            <a:pPr algn="ctr"/>
            <a:r>
              <a:rPr lang="en" sz="1600">
                <a:solidFill>
                  <a:schemeClr val="accent1"/>
                </a:solidFill>
              </a:rPr>
              <a:t>GitHub </a:t>
            </a:r>
          </a:p>
          <a:p>
            <a:pPr algn="ctr"/>
            <a:r>
              <a:rPr lang="en" sz="1600">
                <a:solidFill>
                  <a:schemeClr val="accent1"/>
                </a:solidFill>
              </a:rPr>
              <a:t>C</a:t>
            </a:r>
            <a:r>
              <a:rPr lang="en-US" sz="1600">
                <a:solidFill>
                  <a:schemeClr val="accent1"/>
                </a:solidFill>
              </a:rPr>
              <a:t>o</a:t>
            </a:r>
            <a:r>
              <a:rPr lang="en" sz="1600">
                <a:solidFill>
                  <a:schemeClr val="accent1"/>
                </a:solidFill>
              </a:rPr>
              <a:t>pilot </a:t>
            </a:r>
            <a:r>
              <a:rPr lang="en" sz="1600" b="1">
                <a:solidFill>
                  <a:schemeClr val="accent1"/>
                </a:solidFill>
              </a:rPr>
              <a:t>Chat</a:t>
            </a:r>
            <a:endParaRPr sz="1600" b="1">
              <a:solidFill>
                <a:schemeClr val="accent1"/>
              </a:solidFill>
            </a:endParaRPr>
          </a:p>
        </p:txBody>
      </p:sp>
      <p:sp>
        <p:nvSpPr>
          <p:cNvPr id="11" name="Rectangle 10">
            <a:extLst>
              <a:ext uri="{FF2B5EF4-FFF2-40B4-BE49-F238E27FC236}">
                <a16:creationId xmlns:a16="http://schemas.microsoft.com/office/drawing/2014/main" id="{5ECF6864-ECAD-8EB0-823A-6A2FB214F2E3}"/>
              </a:ext>
            </a:extLst>
          </p:cNvPr>
          <p:cNvSpPr/>
          <p:nvPr/>
        </p:nvSpPr>
        <p:spPr>
          <a:xfrm>
            <a:off x="4269680" y="1503680"/>
            <a:ext cx="1826320" cy="4226560"/>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12" name="Google Shape;1898;p154">
            <a:extLst>
              <a:ext uri="{FF2B5EF4-FFF2-40B4-BE49-F238E27FC236}">
                <a16:creationId xmlns:a16="http://schemas.microsoft.com/office/drawing/2014/main" id="{B9CF558D-C7C9-7AEF-DE93-5C55B5F4A200}"/>
              </a:ext>
            </a:extLst>
          </p:cNvPr>
          <p:cNvSpPr txBox="1"/>
          <p:nvPr/>
        </p:nvSpPr>
        <p:spPr>
          <a:xfrm>
            <a:off x="7791450" y="1615395"/>
            <a:ext cx="1652045" cy="738559"/>
          </a:xfrm>
          <a:prstGeom prst="rect">
            <a:avLst/>
          </a:prstGeom>
          <a:solidFill>
            <a:schemeClr val="tx2">
              <a:lumMod val="20000"/>
              <a:lumOff val="80000"/>
            </a:schemeClr>
          </a:solidFill>
          <a:ln>
            <a:noFill/>
          </a:ln>
        </p:spPr>
        <p:txBody>
          <a:bodyPr spcFirstLastPara="1" wrap="square" lIns="121868" tIns="121868" rIns="121868" bIns="121868" anchor="t" anchorCtr="0">
            <a:spAutoFit/>
          </a:bodyPr>
          <a:lstStyle/>
          <a:p>
            <a:pPr algn="ctr"/>
            <a:r>
              <a:rPr lang="en" sz="1600">
                <a:solidFill>
                  <a:srgbClr val="FF9128"/>
                </a:solidFill>
              </a:rPr>
              <a:t>GitHub </a:t>
            </a:r>
          </a:p>
          <a:p>
            <a:pPr algn="ctr"/>
            <a:r>
              <a:rPr lang="en" sz="1600">
                <a:solidFill>
                  <a:srgbClr val="FF9128"/>
                </a:solidFill>
              </a:rPr>
              <a:t>C</a:t>
            </a:r>
            <a:r>
              <a:rPr lang="en-US" sz="1600">
                <a:solidFill>
                  <a:srgbClr val="FF9128"/>
                </a:solidFill>
              </a:rPr>
              <a:t>o</a:t>
            </a:r>
            <a:r>
              <a:rPr lang="en" sz="1600">
                <a:solidFill>
                  <a:srgbClr val="FF9128"/>
                </a:solidFill>
              </a:rPr>
              <a:t>pilot </a:t>
            </a:r>
            <a:r>
              <a:rPr lang="en" sz="1600" b="1">
                <a:solidFill>
                  <a:srgbClr val="FF9128"/>
                </a:solidFill>
              </a:rPr>
              <a:t>config</a:t>
            </a:r>
            <a:endParaRPr sz="1600" b="1">
              <a:solidFill>
                <a:srgbClr val="FF9128"/>
              </a:solidFill>
            </a:endParaRPr>
          </a:p>
        </p:txBody>
      </p:sp>
      <p:sp>
        <p:nvSpPr>
          <p:cNvPr id="13" name="Rectangle 12">
            <a:extLst>
              <a:ext uri="{FF2B5EF4-FFF2-40B4-BE49-F238E27FC236}">
                <a16:creationId xmlns:a16="http://schemas.microsoft.com/office/drawing/2014/main" id="{286A1262-0894-3955-35FE-57C7E268CF64}"/>
              </a:ext>
            </a:extLst>
          </p:cNvPr>
          <p:cNvSpPr/>
          <p:nvPr/>
        </p:nvSpPr>
        <p:spPr>
          <a:xfrm>
            <a:off x="6158200" y="1541777"/>
            <a:ext cx="3483640" cy="1516383"/>
          </a:xfrm>
          <a:prstGeom prst="rect">
            <a:avLst/>
          </a:prstGeom>
          <a:noFill/>
          <a:ln w="38100" cap="flat" cmpd="sng" algn="ctr">
            <a:solidFill>
              <a:srgbClr val="FF912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15" name="Rectangle 14">
            <a:extLst>
              <a:ext uri="{FF2B5EF4-FFF2-40B4-BE49-F238E27FC236}">
                <a16:creationId xmlns:a16="http://schemas.microsoft.com/office/drawing/2014/main" id="{997FF1EC-6EB5-D28D-B99D-1D5723CFB7C4}"/>
              </a:ext>
            </a:extLst>
          </p:cNvPr>
          <p:cNvSpPr/>
          <p:nvPr/>
        </p:nvSpPr>
        <p:spPr>
          <a:xfrm>
            <a:off x="10903995" y="5711338"/>
            <a:ext cx="253155" cy="163414"/>
          </a:xfrm>
          <a:prstGeom prst="rect">
            <a:avLst/>
          </a:prstGeom>
          <a:noFill/>
          <a:ln w="38100" cap="flat" cmpd="sng" algn="ctr">
            <a:solidFill>
              <a:srgbClr val="FF912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19" name="Rectangle 18">
            <a:extLst>
              <a:ext uri="{FF2B5EF4-FFF2-40B4-BE49-F238E27FC236}">
                <a16:creationId xmlns:a16="http://schemas.microsoft.com/office/drawing/2014/main" id="{9C12FBD8-5913-0690-DDF7-A10B0D7901D6}"/>
              </a:ext>
            </a:extLst>
          </p:cNvPr>
          <p:cNvSpPr/>
          <p:nvPr/>
        </p:nvSpPr>
        <p:spPr>
          <a:xfrm>
            <a:off x="6546515" y="3935889"/>
            <a:ext cx="3978609" cy="45772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20" name="Google Shape;1898;p154">
            <a:extLst>
              <a:ext uri="{FF2B5EF4-FFF2-40B4-BE49-F238E27FC236}">
                <a16:creationId xmlns:a16="http://schemas.microsoft.com/office/drawing/2014/main" id="{E3210AAE-238E-A45D-FF3C-ABF81B1C5903}"/>
              </a:ext>
            </a:extLst>
          </p:cNvPr>
          <p:cNvSpPr txBox="1"/>
          <p:nvPr/>
        </p:nvSpPr>
        <p:spPr>
          <a:xfrm>
            <a:off x="10496033" y="3733496"/>
            <a:ext cx="1065658" cy="1107891"/>
          </a:xfrm>
          <a:prstGeom prst="rect">
            <a:avLst/>
          </a:prstGeom>
          <a:solidFill>
            <a:schemeClr val="tx2">
              <a:lumMod val="20000"/>
              <a:lumOff val="80000"/>
            </a:schemeClr>
          </a:solidFill>
          <a:ln>
            <a:noFill/>
          </a:ln>
        </p:spPr>
        <p:txBody>
          <a:bodyPr spcFirstLastPara="1" wrap="square" lIns="121868" tIns="121868" rIns="121868" bIns="121868" anchor="t" anchorCtr="0">
            <a:spAutoFit/>
          </a:bodyPr>
          <a:lstStyle/>
          <a:p>
            <a:pPr algn="ctr"/>
            <a:r>
              <a:rPr lang="en-US" sz="1400" b="1">
                <a:solidFill>
                  <a:srgbClr val="00B050"/>
                </a:solidFill>
              </a:rPr>
              <a:t>Inline Chat</a:t>
            </a:r>
            <a:r>
              <a:rPr lang="en-US" sz="1400">
                <a:solidFill>
                  <a:srgbClr val="00B050"/>
                </a:solidFill>
              </a:rPr>
              <a:t> GitHub </a:t>
            </a:r>
          </a:p>
          <a:p>
            <a:pPr algn="ctr"/>
            <a:r>
              <a:rPr lang="en-US" sz="1400">
                <a:solidFill>
                  <a:srgbClr val="00B050"/>
                </a:solidFill>
              </a:rPr>
              <a:t>Copilot</a:t>
            </a:r>
            <a:endParaRPr lang="en-US" sz="1400" b="1">
              <a:solidFill>
                <a:srgbClr val="00B050"/>
              </a:solidFill>
            </a:endParaRPr>
          </a:p>
        </p:txBody>
      </p:sp>
      <p:sp>
        <p:nvSpPr>
          <p:cNvPr id="21" name="Rectangle 20">
            <a:extLst>
              <a:ext uri="{FF2B5EF4-FFF2-40B4-BE49-F238E27FC236}">
                <a16:creationId xmlns:a16="http://schemas.microsoft.com/office/drawing/2014/main" id="{F17A8D84-8EAF-6C2D-7D9F-0298115719F5}"/>
              </a:ext>
            </a:extLst>
          </p:cNvPr>
          <p:cNvSpPr/>
          <p:nvPr/>
        </p:nvSpPr>
        <p:spPr>
          <a:xfrm>
            <a:off x="6319363" y="4452776"/>
            <a:ext cx="253155" cy="163414"/>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pic>
        <p:nvPicPr>
          <p:cNvPr id="23" name="Picture 22">
            <a:extLst>
              <a:ext uri="{FF2B5EF4-FFF2-40B4-BE49-F238E27FC236}">
                <a16:creationId xmlns:a16="http://schemas.microsoft.com/office/drawing/2014/main" id="{2817A108-02D6-5946-FE86-D98B41756911}"/>
              </a:ext>
            </a:extLst>
          </p:cNvPr>
          <p:cNvPicPr>
            <a:picLocks noChangeAspect="1"/>
          </p:cNvPicPr>
          <p:nvPr/>
        </p:nvPicPr>
        <p:blipFill>
          <a:blip r:embed="rId5"/>
          <a:stretch>
            <a:fillRect/>
          </a:stretch>
        </p:blipFill>
        <p:spPr>
          <a:xfrm>
            <a:off x="226324" y="2992346"/>
            <a:ext cx="2385267" cy="1615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BB57B89-1EEC-31C1-CE99-F244A6E42E09}"/>
              </a:ext>
            </a:extLst>
          </p:cNvPr>
          <p:cNvPicPr>
            <a:picLocks noChangeAspect="1"/>
          </p:cNvPicPr>
          <p:nvPr/>
        </p:nvPicPr>
        <p:blipFill>
          <a:blip r:embed="rId2"/>
          <a:stretch>
            <a:fillRect/>
          </a:stretch>
        </p:blipFill>
        <p:spPr>
          <a:xfrm>
            <a:off x="4891396" y="1619354"/>
            <a:ext cx="7045514" cy="3798835"/>
          </a:xfrm>
          <a:prstGeom prst="rect">
            <a:avLst/>
          </a:prstGeom>
        </p:spPr>
      </p:pic>
      <p:sp>
        <p:nvSpPr>
          <p:cNvPr id="2" name="Slide Number Placeholder 1">
            <a:extLst>
              <a:ext uri="{FF2B5EF4-FFF2-40B4-BE49-F238E27FC236}">
                <a16:creationId xmlns:a16="http://schemas.microsoft.com/office/drawing/2014/main" id="{AF7CD56E-8D4C-9D46-BE03-1F1BB8F3BBAC}"/>
              </a:ext>
            </a:extLst>
          </p:cNvPr>
          <p:cNvSpPr>
            <a:spLocks noGrp="1"/>
          </p:cNvSpPr>
          <p:nvPr>
            <p:ph type="sldNum" idx="12"/>
          </p:nvPr>
        </p:nvSpPr>
        <p:spPr/>
        <p:txBody>
          <a:bodyPr/>
          <a:lstStyle/>
          <a:p>
            <a:pPr algn="l"/>
            <a:fld id="{00000000-1234-1234-1234-123412341234}" type="slidenum">
              <a:rPr lang="en" smtClean="0"/>
              <a:pPr algn="l"/>
              <a:t>9</a:t>
            </a:fld>
            <a:endParaRPr lang="en"/>
          </a:p>
        </p:txBody>
      </p:sp>
      <p:pic>
        <p:nvPicPr>
          <p:cNvPr id="4" name="Picture 3">
            <a:extLst>
              <a:ext uri="{FF2B5EF4-FFF2-40B4-BE49-F238E27FC236}">
                <a16:creationId xmlns:a16="http://schemas.microsoft.com/office/drawing/2014/main" id="{A07627C6-C803-62B2-FF1B-EFDD450CC4C8}"/>
              </a:ext>
            </a:extLst>
          </p:cNvPr>
          <p:cNvPicPr>
            <a:picLocks noChangeAspect="1"/>
          </p:cNvPicPr>
          <p:nvPr/>
        </p:nvPicPr>
        <p:blipFill>
          <a:blip r:embed="rId3"/>
          <a:stretch>
            <a:fillRect/>
          </a:stretch>
        </p:blipFill>
        <p:spPr>
          <a:xfrm>
            <a:off x="639466" y="2937065"/>
            <a:ext cx="2705239" cy="768389"/>
          </a:xfrm>
          <a:prstGeom prst="rect">
            <a:avLst/>
          </a:prstGeom>
        </p:spPr>
      </p:pic>
      <p:sp>
        <p:nvSpPr>
          <p:cNvPr id="5" name="Google Shape;1898;p154">
            <a:extLst>
              <a:ext uri="{FF2B5EF4-FFF2-40B4-BE49-F238E27FC236}">
                <a16:creationId xmlns:a16="http://schemas.microsoft.com/office/drawing/2014/main" id="{D37DCB28-2614-E0F8-827E-9B419A0200FE}"/>
              </a:ext>
            </a:extLst>
          </p:cNvPr>
          <p:cNvSpPr txBox="1"/>
          <p:nvPr/>
        </p:nvSpPr>
        <p:spPr>
          <a:xfrm>
            <a:off x="764640" y="1952541"/>
            <a:ext cx="2283805" cy="984524"/>
          </a:xfrm>
          <a:prstGeom prst="rect">
            <a:avLst/>
          </a:prstGeom>
          <a:noFill/>
          <a:ln>
            <a:noFill/>
          </a:ln>
        </p:spPr>
        <p:txBody>
          <a:bodyPr spcFirstLastPara="1" wrap="square" lIns="121868" tIns="121868" rIns="121868" bIns="121868" anchor="t" anchorCtr="0">
            <a:spAutoFit/>
          </a:bodyPr>
          <a:lstStyle/>
          <a:p>
            <a:pPr algn="ctr"/>
            <a:r>
              <a:rPr lang="en" sz="2399">
                <a:solidFill>
                  <a:schemeClr val="dk1"/>
                </a:solidFill>
              </a:rPr>
              <a:t>IDE Extensions</a:t>
            </a:r>
            <a:endParaRPr sz="2399">
              <a:solidFill>
                <a:schemeClr val="dk1"/>
              </a:solidFill>
            </a:endParaRPr>
          </a:p>
        </p:txBody>
      </p:sp>
      <p:sp>
        <p:nvSpPr>
          <p:cNvPr id="6" name="Google Shape;1899;p154">
            <a:extLst>
              <a:ext uri="{FF2B5EF4-FFF2-40B4-BE49-F238E27FC236}">
                <a16:creationId xmlns:a16="http://schemas.microsoft.com/office/drawing/2014/main" id="{D2D4ADDC-34F9-225B-6E65-428F30A92DDC}"/>
              </a:ext>
            </a:extLst>
          </p:cNvPr>
          <p:cNvSpPr/>
          <p:nvPr/>
        </p:nvSpPr>
        <p:spPr>
          <a:xfrm>
            <a:off x="3848384" y="2937065"/>
            <a:ext cx="814188" cy="864975"/>
          </a:xfrm>
          <a:prstGeom prst="stripedRightArrow">
            <a:avLst>
              <a:gd name="adj1" fmla="val 50000"/>
              <a:gd name="adj2" fmla="val 50000"/>
            </a:avLst>
          </a:prstGeom>
          <a:gradFill>
            <a:gsLst>
              <a:gs pos="0">
                <a:srgbClr val="A371F7"/>
              </a:gs>
              <a:gs pos="100000">
                <a:srgbClr val="388BFD"/>
              </a:gs>
            </a:gsLst>
            <a:lin ang="3599321" scaled="0"/>
          </a:gradFill>
          <a:ln>
            <a:noFill/>
          </a:ln>
        </p:spPr>
        <p:txBody>
          <a:bodyPr spcFirstLastPara="1" wrap="square" lIns="121868" tIns="121868" rIns="121868" bIns="121868" anchor="ctr" anchorCtr="0">
            <a:noAutofit/>
          </a:bodyPr>
          <a:lstStyle/>
          <a:p>
            <a:endParaRPr sz="2399"/>
          </a:p>
        </p:txBody>
      </p:sp>
      <p:sp>
        <p:nvSpPr>
          <p:cNvPr id="7" name="Google Shape;1896;p154">
            <a:extLst>
              <a:ext uri="{FF2B5EF4-FFF2-40B4-BE49-F238E27FC236}">
                <a16:creationId xmlns:a16="http://schemas.microsoft.com/office/drawing/2014/main" id="{37609995-7ACC-BBE0-D88B-24476852FC0F}"/>
              </a:ext>
            </a:extLst>
          </p:cNvPr>
          <p:cNvSpPr txBox="1"/>
          <p:nvPr/>
        </p:nvSpPr>
        <p:spPr>
          <a:xfrm>
            <a:off x="1588" y="341236"/>
            <a:ext cx="12188825" cy="820586"/>
          </a:xfrm>
          <a:prstGeom prst="rect">
            <a:avLst/>
          </a:prstGeom>
          <a:noFill/>
          <a:ln>
            <a:noFill/>
          </a:ln>
        </p:spPr>
        <p:txBody>
          <a:bodyPr spcFirstLastPara="1" wrap="square" lIns="121868" tIns="121868" rIns="121868" bIns="121868" anchor="ctr" anchorCtr="0">
            <a:noAutofit/>
          </a:bodyPr>
          <a:lstStyle/>
          <a:p>
            <a:pPr algn="ctr"/>
            <a:r>
              <a:rPr lang="en" sz="4799" b="1">
                <a:solidFill>
                  <a:schemeClr val="dk1"/>
                </a:solidFill>
              </a:rPr>
              <a:t>Copilot in Visual Studio IDE</a:t>
            </a:r>
            <a:endParaRPr sz="4799" b="1">
              <a:solidFill>
                <a:schemeClr val="dk1"/>
              </a:solidFill>
            </a:endParaRPr>
          </a:p>
        </p:txBody>
      </p:sp>
      <p:pic>
        <p:nvPicPr>
          <p:cNvPr id="19" name="Picture 18">
            <a:extLst>
              <a:ext uri="{FF2B5EF4-FFF2-40B4-BE49-F238E27FC236}">
                <a16:creationId xmlns:a16="http://schemas.microsoft.com/office/drawing/2014/main" id="{F911E5EC-72F1-3B24-A469-9276A56F9889}"/>
              </a:ext>
            </a:extLst>
          </p:cNvPr>
          <p:cNvPicPr>
            <a:picLocks noChangeAspect="1"/>
          </p:cNvPicPr>
          <p:nvPr/>
        </p:nvPicPr>
        <p:blipFill>
          <a:blip r:embed="rId4"/>
          <a:stretch>
            <a:fillRect/>
          </a:stretch>
        </p:blipFill>
        <p:spPr>
          <a:xfrm>
            <a:off x="5150072" y="4124042"/>
            <a:ext cx="2159111" cy="952549"/>
          </a:xfrm>
          <a:prstGeom prst="rect">
            <a:avLst/>
          </a:prstGeom>
        </p:spPr>
      </p:pic>
      <p:sp>
        <p:nvSpPr>
          <p:cNvPr id="22" name="Rectangle 21">
            <a:extLst>
              <a:ext uri="{FF2B5EF4-FFF2-40B4-BE49-F238E27FC236}">
                <a16:creationId xmlns:a16="http://schemas.microsoft.com/office/drawing/2014/main" id="{71759034-5B24-7AC6-C6D8-7156ABB27A2B}"/>
              </a:ext>
            </a:extLst>
          </p:cNvPr>
          <p:cNvSpPr/>
          <p:nvPr/>
        </p:nvSpPr>
        <p:spPr>
          <a:xfrm>
            <a:off x="5050466" y="4063372"/>
            <a:ext cx="2340522" cy="1034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Rectangle 22">
            <a:extLst>
              <a:ext uri="{FF2B5EF4-FFF2-40B4-BE49-F238E27FC236}">
                <a16:creationId xmlns:a16="http://schemas.microsoft.com/office/drawing/2014/main" id="{673D16D9-C601-0C9F-DA8D-01024228B40C}"/>
              </a:ext>
            </a:extLst>
          </p:cNvPr>
          <p:cNvSpPr/>
          <p:nvPr/>
        </p:nvSpPr>
        <p:spPr>
          <a:xfrm>
            <a:off x="9890579" y="2008849"/>
            <a:ext cx="2086024" cy="323229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Google Shape;1898;p154">
            <a:extLst>
              <a:ext uri="{FF2B5EF4-FFF2-40B4-BE49-F238E27FC236}">
                <a16:creationId xmlns:a16="http://schemas.microsoft.com/office/drawing/2014/main" id="{90833750-6F2F-29BD-7E3C-9B9B82ECE1A4}"/>
              </a:ext>
            </a:extLst>
          </p:cNvPr>
          <p:cNvSpPr txBox="1"/>
          <p:nvPr/>
        </p:nvSpPr>
        <p:spPr>
          <a:xfrm>
            <a:off x="10314165" y="3255718"/>
            <a:ext cx="1287840" cy="738559"/>
          </a:xfrm>
          <a:prstGeom prst="rect">
            <a:avLst/>
          </a:prstGeom>
          <a:solidFill>
            <a:schemeClr val="tx2">
              <a:lumMod val="20000"/>
              <a:lumOff val="80000"/>
            </a:schemeClr>
          </a:solidFill>
          <a:ln>
            <a:noFill/>
          </a:ln>
        </p:spPr>
        <p:txBody>
          <a:bodyPr spcFirstLastPara="1" wrap="square" lIns="121868" tIns="121868" rIns="121868" bIns="121868" anchor="t" anchorCtr="0">
            <a:spAutoFit/>
          </a:bodyPr>
          <a:lstStyle/>
          <a:p>
            <a:pPr algn="ctr"/>
            <a:r>
              <a:rPr lang="en" sz="1600">
                <a:solidFill>
                  <a:schemeClr val="accent1"/>
                </a:solidFill>
              </a:rPr>
              <a:t>GitHub </a:t>
            </a:r>
          </a:p>
          <a:p>
            <a:pPr algn="ctr"/>
            <a:r>
              <a:rPr lang="en" sz="1600">
                <a:solidFill>
                  <a:schemeClr val="accent1"/>
                </a:solidFill>
              </a:rPr>
              <a:t>C</a:t>
            </a:r>
            <a:r>
              <a:rPr lang="en-US" sz="1600">
                <a:solidFill>
                  <a:schemeClr val="accent1"/>
                </a:solidFill>
              </a:rPr>
              <a:t>o</a:t>
            </a:r>
            <a:r>
              <a:rPr lang="en" sz="1600">
                <a:solidFill>
                  <a:schemeClr val="accent1"/>
                </a:solidFill>
              </a:rPr>
              <a:t>pilot </a:t>
            </a:r>
            <a:r>
              <a:rPr lang="en" sz="1600" b="1">
                <a:solidFill>
                  <a:schemeClr val="accent1"/>
                </a:solidFill>
              </a:rPr>
              <a:t>Chat</a:t>
            </a:r>
            <a:endParaRPr sz="1600" b="1">
              <a:solidFill>
                <a:schemeClr val="accent1"/>
              </a:solidFill>
            </a:endParaRPr>
          </a:p>
        </p:txBody>
      </p:sp>
      <p:sp>
        <p:nvSpPr>
          <p:cNvPr id="25" name="Google Shape;1898;p154">
            <a:extLst>
              <a:ext uri="{FF2B5EF4-FFF2-40B4-BE49-F238E27FC236}">
                <a16:creationId xmlns:a16="http://schemas.microsoft.com/office/drawing/2014/main" id="{8C9FAD28-B3B9-A62F-C698-5EACD0A23C26}"/>
              </a:ext>
            </a:extLst>
          </p:cNvPr>
          <p:cNvSpPr txBox="1"/>
          <p:nvPr/>
        </p:nvSpPr>
        <p:spPr>
          <a:xfrm>
            <a:off x="6229627" y="3466329"/>
            <a:ext cx="1652045" cy="738559"/>
          </a:xfrm>
          <a:prstGeom prst="rect">
            <a:avLst/>
          </a:prstGeom>
          <a:solidFill>
            <a:schemeClr val="tx2">
              <a:lumMod val="20000"/>
              <a:lumOff val="80000"/>
            </a:schemeClr>
          </a:solidFill>
          <a:ln>
            <a:noFill/>
          </a:ln>
        </p:spPr>
        <p:txBody>
          <a:bodyPr spcFirstLastPara="1" wrap="square" lIns="121868" tIns="121868" rIns="121868" bIns="121868" anchor="t" anchorCtr="0">
            <a:spAutoFit/>
          </a:bodyPr>
          <a:lstStyle/>
          <a:p>
            <a:pPr algn="ctr"/>
            <a:r>
              <a:rPr lang="en" sz="1600">
                <a:solidFill>
                  <a:srgbClr val="FF9128"/>
                </a:solidFill>
              </a:rPr>
              <a:t>GitHub </a:t>
            </a:r>
          </a:p>
          <a:p>
            <a:pPr algn="ctr"/>
            <a:r>
              <a:rPr lang="en" sz="1600">
                <a:solidFill>
                  <a:srgbClr val="FF9128"/>
                </a:solidFill>
              </a:rPr>
              <a:t>C</a:t>
            </a:r>
            <a:r>
              <a:rPr lang="en-US" sz="1600">
                <a:solidFill>
                  <a:srgbClr val="FF9128"/>
                </a:solidFill>
              </a:rPr>
              <a:t>o</a:t>
            </a:r>
            <a:r>
              <a:rPr lang="en" sz="1600">
                <a:solidFill>
                  <a:srgbClr val="FF9128"/>
                </a:solidFill>
              </a:rPr>
              <a:t>pilot </a:t>
            </a:r>
            <a:r>
              <a:rPr lang="en" sz="1600" b="1">
                <a:solidFill>
                  <a:srgbClr val="FF9128"/>
                </a:solidFill>
              </a:rPr>
              <a:t>config</a:t>
            </a:r>
            <a:endParaRPr sz="1600" b="1">
              <a:solidFill>
                <a:srgbClr val="FF9128"/>
              </a:solidFill>
            </a:endParaRPr>
          </a:p>
        </p:txBody>
      </p:sp>
      <p:sp>
        <p:nvSpPr>
          <p:cNvPr id="28" name="Rectangle 27">
            <a:extLst>
              <a:ext uri="{FF2B5EF4-FFF2-40B4-BE49-F238E27FC236}">
                <a16:creationId xmlns:a16="http://schemas.microsoft.com/office/drawing/2014/main" id="{9F556A57-17FF-FB2D-EEBD-A236881FED92}"/>
              </a:ext>
            </a:extLst>
          </p:cNvPr>
          <p:cNvSpPr/>
          <p:nvPr/>
        </p:nvSpPr>
        <p:spPr>
          <a:xfrm>
            <a:off x="5316271" y="2264735"/>
            <a:ext cx="2232837" cy="497994"/>
          </a:xfrm>
          <a:prstGeom prst="rect">
            <a:avLst/>
          </a:prstGeom>
          <a:noFill/>
          <a:ln w="28575">
            <a:solidFill>
              <a:srgbClr val="00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Google Shape;1898;p154">
            <a:extLst>
              <a:ext uri="{FF2B5EF4-FFF2-40B4-BE49-F238E27FC236}">
                <a16:creationId xmlns:a16="http://schemas.microsoft.com/office/drawing/2014/main" id="{B661B957-8178-CBDD-31E0-6674F8F5413C}"/>
              </a:ext>
            </a:extLst>
          </p:cNvPr>
          <p:cNvSpPr txBox="1"/>
          <p:nvPr/>
        </p:nvSpPr>
        <p:spPr>
          <a:xfrm>
            <a:off x="7654185" y="2112568"/>
            <a:ext cx="1065658" cy="1107891"/>
          </a:xfrm>
          <a:prstGeom prst="rect">
            <a:avLst/>
          </a:prstGeom>
          <a:solidFill>
            <a:schemeClr val="tx2">
              <a:lumMod val="20000"/>
              <a:lumOff val="80000"/>
            </a:schemeClr>
          </a:solidFill>
          <a:ln>
            <a:noFill/>
          </a:ln>
        </p:spPr>
        <p:txBody>
          <a:bodyPr spcFirstLastPara="1" wrap="square" lIns="121868" tIns="121868" rIns="121868" bIns="121868" anchor="t" anchorCtr="0">
            <a:spAutoFit/>
          </a:bodyPr>
          <a:lstStyle/>
          <a:p>
            <a:pPr algn="ctr"/>
            <a:r>
              <a:rPr lang="en-US" sz="1400" b="1">
                <a:solidFill>
                  <a:srgbClr val="00B050"/>
                </a:solidFill>
              </a:rPr>
              <a:t>Inline Chat</a:t>
            </a:r>
            <a:r>
              <a:rPr lang="en-US" sz="1400">
                <a:solidFill>
                  <a:srgbClr val="00B050"/>
                </a:solidFill>
              </a:rPr>
              <a:t> GitHub </a:t>
            </a:r>
          </a:p>
          <a:p>
            <a:pPr algn="ctr"/>
            <a:r>
              <a:rPr lang="en-US" sz="1400">
                <a:solidFill>
                  <a:srgbClr val="00B050"/>
                </a:solidFill>
              </a:rPr>
              <a:t>Copilot</a:t>
            </a:r>
            <a:endParaRPr lang="en-US" sz="1400" b="1">
              <a:solidFill>
                <a:srgbClr val="00B050"/>
              </a:solidFill>
            </a:endParaRPr>
          </a:p>
        </p:txBody>
      </p:sp>
      <p:sp>
        <p:nvSpPr>
          <p:cNvPr id="30" name="Rectangle 29">
            <a:extLst>
              <a:ext uri="{FF2B5EF4-FFF2-40B4-BE49-F238E27FC236}">
                <a16:creationId xmlns:a16="http://schemas.microsoft.com/office/drawing/2014/main" id="{AF933956-6D86-50B1-6F2C-BF9BD66625DA}"/>
              </a:ext>
            </a:extLst>
          </p:cNvPr>
          <p:cNvSpPr/>
          <p:nvPr/>
        </p:nvSpPr>
        <p:spPr>
          <a:xfrm flipH="1">
            <a:off x="5085204" y="5097857"/>
            <a:ext cx="139299" cy="14078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28372421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centure Consulting">
  <a:themeElements>
    <a:clrScheme name="Consulting">
      <a:dk1>
        <a:srgbClr val="000000"/>
      </a:dk1>
      <a:lt1>
        <a:srgbClr val="FFFFFF"/>
      </a:lt1>
      <a:dk2>
        <a:srgbClr val="BEBEBE"/>
      </a:dk2>
      <a:lt2>
        <a:srgbClr val="969696"/>
      </a:lt2>
      <a:accent1>
        <a:srgbClr val="A100FF"/>
      </a:accent1>
      <a:accent2>
        <a:srgbClr val="7500C0"/>
      </a:accent2>
      <a:accent3>
        <a:srgbClr val="460073"/>
      </a:accent3>
      <a:accent4>
        <a:srgbClr val="BEBEBE"/>
      </a:accent4>
      <a:accent5>
        <a:srgbClr val="969696"/>
      </a:accent5>
      <a:accent6>
        <a:srgbClr val="5A5A5A"/>
      </a:accent6>
      <a:hlink>
        <a:srgbClr val="A100FF"/>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blank" id="{364B5865-CB5C-4FFD-810E-DBD4BEE8BE05}" vid="{AD2CA5D7-7647-4639-8FF0-12266EB77FB4}"/>
    </a:ext>
  </a:extLst>
</a:theme>
</file>

<file path=ppt/theme/theme2.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86462BBF-5BEE-4EB2-A154-3428CBF3A2BB}"/>
    </a:ext>
  </a:extLst>
</a:theme>
</file>

<file path=ppt/theme/theme3.xml><?xml version="1.0" encoding="utf-8"?>
<a:theme xmlns:a="http://schemas.openxmlformats.org/drawingml/2006/main" name="11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F39F1E8F850945A95A2CD747A6980A" ma:contentTypeVersion="6" ma:contentTypeDescription="Create a new document." ma:contentTypeScope="" ma:versionID="2637ced2d50192162c096ea1254d038c">
  <xsd:schema xmlns:xsd="http://www.w3.org/2001/XMLSchema" xmlns:xs="http://www.w3.org/2001/XMLSchema" xmlns:p="http://schemas.microsoft.com/office/2006/metadata/properties" xmlns:ns2="348ade10-7816-4847-acc0-fae632c42458" xmlns:ns3="9a2a99dc-c105-4997-92fb-c0dc23fe4849" targetNamespace="http://schemas.microsoft.com/office/2006/metadata/properties" ma:root="true" ma:fieldsID="ef33e0616eb9e6ac37e22f33119608f0" ns2:_="" ns3:_="">
    <xsd:import namespace="348ade10-7816-4847-acc0-fae632c42458"/>
    <xsd:import namespace="9a2a99dc-c105-4997-92fb-c0dc23fe48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8ade10-7816-4847-acc0-fae632c424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2a99dc-c105-4997-92fb-c0dc23fe484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327A61-0AB7-42B4-819A-B947B0DBC998}">
  <ds:schemaRefs>
    <ds:schemaRef ds:uri="348ade10-7816-4847-acc0-fae632c42458"/>
    <ds:schemaRef ds:uri="9a2a99dc-c105-4997-92fb-c0dc23fe484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AF36CBC-029E-4D89-B69D-0DC000037A46}">
  <ds:schemaRefs>
    <ds:schemaRef ds:uri="http://schemas.microsoft.com/office/2006/documentManagement/types"/>
    <ds:schemaRef ds:uri="http://schemas.microsoft.com/office/infopath/2007/PartnerControls"/>
    <ds:schemaRef ds:uri="http://purl.org/dc/dcmitype/"/>
    <ds:schemaRef ds:uri="http://schemas.microsoft.com/office/2006/metadata/properties"/>
    <ds:schemaRef ds:uri="http://schemas.openxmlformats.org/package/2006/metadata/core-properties"/>
    <ds:schemaRef ds:uri="http://www.w3.org/XML/1998/namespace"/>
    <ds:schemaRef ds:uri="http://purl.org/dc/elements/1.1/"/>
    <ds:schemaRef ds:uri="9a2a99dc-c105-4997-92fb-c0dc23fe4849"/>
    <ds:schemaRef ds:uri="348ade10-7816-4847-acc0-fae632c42458"/>
    <ds:schemaRef ds:uri="http://purl.org/dc/terms/"/>
  </ds:schemaRefs>
</ds:datastoreItem>
</file>

<file path=customXml/itemProps3.xml><?xml version="1.0" encoding="utf-8"?>
<ds:datastoreItem xmlns:ds="http://schemas.openxmlformats.org/officeDocument/2006/customXml" ds:itemID="{8CA3B206-E4AE-4066-BC69-E25BAEA9E4F7}">
  <ds:schemaRefs>
    <ds:schemaRef ds:uri="http://schemas.microsoft.com/sharepoint/v3/contenttype/forms"/>
  </ds:schemaRefs>
</ds:datastoreItem>
</file>

<file path=docMetadata/LabelInfo.xml><?xml version="1.0" encoding="utf-8"?>
<clbl:labelList xmlns:clbl="http://schemas.microsoft.com/office/2020/mipLabelMetadata">
  <clbl:label id="{5fae8262-b78e-4366-8929-a5d6aac95320}" enabled="1" method="Standard" siteId="{e0793d39-0939-496d-b129-198edd916feb}" removed="0"/>
</clbl:labelList>
</file>

<file path=docProps/app.xml><?xml version="1.0" encoding="utf-8"?>
<Properties xmlns="http://schemas.openxmlformats.org/officeDocument/2006/extended-properties" xmlns:vt="http://schemas.openxmlformats.org/officeDocument/2006/docPropsVTypes">
  <TotalTime>221</TotalTime>
  <Words>6008</Words>
  <Application>Microsoft Office PowerPoint</Application>
  <PresentationFormat>Widescreen</PresentationFormat>
  <Paragraphs>1028</Paragraphs>
  <Slides>62</Slides>
  <Notes>35</Notes>
  <HiddenSlides>1</HiddenSlides>
  <MMClips>0</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2</vt:i4>
      </vt:variant>
      <vt:variant>
        <vt:lpstr>Slide Titles</vt:lpstr>
      </vt:variant>
      <vt:variant>
        <vt:i4>62</vt:i4>
      </vt:variant>
    </vt:vector>
  </HeadingPairs>
  <TitlesOfParts>
    <vt:vector size="87" baseType="lpstr">
      <vt:lpstr>Arial</vt:lpstr>
      <vt:lpstr>Arial Black</vt:lpstr>
      <vt:lpstr>Arial,Sans-Serif</vt:lpstr>
      <vt:lpstr>Calibri</vt:lpstr>
      <vt:lpstr>Cascadia Mono</vt:lpstr>
      <vt:lpstr>Consolas</vt:lpstr>
      <vt:lpstr>Graphik</vt:lpstr>
      <vt:lpstr>Graphik Black</vt:lpstr>
      <vt:lpstr>Graphik Light</vt:lpstr>
      <vt:lpstr>Graphik Medium</vt:lpstr>
      <vt:lpstr>GT Sectra Fine Bk</vt:lpstr>
      <vt:lpstr>GT Sectra Fine Rg</vt:lpstr>
      <vt:lpstr>Segoe UI</vt:lpstr>
      <vt:lpstr>Segoe UI Light</vt:lpstr>
      <vt:lpstr>Segoe UI Semibold</vt:lpstr>
      <vt:lpstr>Segoe WPC</vt:lpstr>
      <vt:lpstr>Söhne</vt:lpstr>
      <vt:lpstr>System Font</vt:lpstr>
      <vt:lpstr>Wingdings</vt:lpstr>
      <vt:lpstr>Wingdings,Sans-Serif</vt:lpstr>
      <vt:lpstr>Accenture Consulting</vt:lpstr>
      <vt:lpstr>Highly Confidential</vt:lpstr>
      <vt:lpstr>11_Accenture 2020</vt:lpstr>
      <vt:lpstr>think-cell Slide</vt:lpstr>
      <vt:lpstr>Bitmap Image</vt:lpstr>
      <vt:lpstr>PowerPoint Presentation</vt:lpstr>
      <vt:lpstr>What is Required ?</vt:lpstr>
      <vt:lpstr>Let’s code</vt:lpstr>
      <vt:lpstr>PowerPoint Presentation</vt:lpstr>
      <vt:lpstr>PowerPoint Presentation</vt:lpstr>
      <vt:lpstr>PowerPoint Presentation</vt:lpstr>
      <vt:lpstr>PowerPoint Presentation</vt:lpstr>
      <vt:lpstr>PowerPoint Presentation</vt:lpstr>
      <vt:lpstr>PowerPoint Presentation</vt:lpstr>
      <vt:lpstr>When to use Copilot vs Copilot Chat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 and tips</vt:lpstr>
      <vt:lpstr>PowerPoint Presentation</vt:lpstr>
      <vt:lpstr>PowerPoint Presentation</vt:lpstr>
      <vt:lpstr>PowerPoint Presentation</vt:lpstr>
      <vt:lpstr>PowerPoint Presentation</vt:lpstr>
      <vt:lpstr>PowerPoint Presentation</vt:lpstr>
      <vt:lpstr>PowerPoint Presentation</vt:lpstr>
      <vt:lpstr>Feedback and tips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 and tips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Shaik, Ameruddin</cp:lastModifiedBy>
  <cp:revision>20</cp:revision>
  <dcterms:created xsi:type="dcterms:W3CDTF">2023-12-15T07:56:21Z</dcterms:created>
  <dcterms:modified xsi:type="dcterms:W3CDTF">2024-04-17T15:09:28Z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0x0101002FF39F1E8F850945A95A2CD747A6980A</vt:lpwstr>
  </property>
</Properties>
</file>